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a5d9d5d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a5d9d5d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45ac7d0a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a45ac7d0a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45ac7d0a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a45ac7d0a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a45ac7d0a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a45ac7d0a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45ac7d0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a45ac7d0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45ac7d0a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a45ac7d0a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45ac7d0a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a45ac7d0a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45ac7d0a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a45ac7d0a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1a8a4e22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a1a8a4e22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45ac7d0a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a45ac7d0a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45ac7d0a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a45ac7d0a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9b01a13f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9b01a13f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45ac7d0a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a45ac7d0a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45ac7d0a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a45ac7d0a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a45ac7d0a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a45ac7d0a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45ac7d0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a45ac7d0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45ac7d0a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a45ac7d0a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a45ac7d0a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a45ac7d0a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a45ac7d0a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a45ac7d0a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45ac7d0a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45ac7d0a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45ac7d0a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a45ac7d0a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The King and His Kingdo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4" y="0"/>
            <a:ext cx="9590825" cy="53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29183" y="657325"/>
            <a:ext cx="6315300" cy="259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Georgia"/>
                <a:ea typeface="Georgia"/>
                <a:cs typeface="Georgia"/>
                <a:sym typeface="Georgia"/>
              </a:rPr>
              <a:t>Rejecting the Light: </a:t>
            </a:r>
            <a:endParaRPr sz="4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Georgia"/>
                <a:ea typeface="Georgia"/>
                <a:cs typeface="Georgia"/>
                <a:sym typeface="Georgia"/>
              </a:rPr>
              <a:t>The Pharisees and the Unpardonable Sin</a:t>
            </a:r>
            <a:endParaRPr sz="4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481000"/>
            <a:ext cx="5913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Matthew 12:22-32</a:t>
            </a:r>
            <a:endParaRPr sz="3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-341547" y="4030400"/>
            <a:ext cx="7220400" cy="10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King and His Kingdom: Part 47</a:t>
            </a:r>
            <a:endParaRPr sz="2245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389100" y="11646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devil does not fight against himself; he is    not so foolish as to destroy his own kingdom.”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5029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ohn Chrysostom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idx="1" type="body"/>
          </p:nvPr>
        </p:nvSpPr>
        <p:spPr>
          <a:xfrm>
            <a:off x="389100" y="6539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[28] But if it is by the Spirit of God that I cast out demons, then the kingdom of God has come upon you. [29] Or how can someone enter a strong man's house and plunder his goods, unless he first binds the strong man? Then indeed he may plunder his house.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389100" y="6539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[30] Whoever is not with me is against me, and whoever does not gather with me scatters.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389100" y="121330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you think you can be saved by your own works,  you insult Christ; for you make Him die for nothing.”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5029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Charles Spurgeon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389100" y="12254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you aren’t clinging to Jesus like a child clings to their mother, you’re already in the way of destruction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59436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Calvin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idx="1" type="body"/>
          </p:nvPr>
        </p:nvSpPr>
        <p:spPr>
          <a:xfrm>
            <a:off x="413425" y="11646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“To rest on anything but Christ is to lean on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broken reed.”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59436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Owen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389100" y="6539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[31] Therefore I tell you, every sin and blasphemy will be forgiven people, but the blasphemy against the Spirit will not be forgiven. [32] And whoever speaks a word against the Son of Man will be forgiven, but whoever speaks against the Holy Spirit will not be forgiven, either in this age or in the age to come.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389100" y="653950"/>
            <a:ext cx="832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Jesus says every sin can be forgiven; except one: blasphemy against the Spirit.</a:t>
            </a:r>
            <a:b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even speak against the Son of Man and be forgiven; but not against the Spirit of God.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389100" y="653950"/>
            <a:ext cx="832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happening here in Matthew 12  is purposely and maliciously turning light into darkness. John Frame is helpful here: this is not a random thought or a careless comment: it is a “settled pattern of thought” formed in deliberate rebellion.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407400" y="994425"/>
            <a:ext cx="832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“...the very fact that you fear committing this sin proves you have not committed it.”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   	              CEB Cranfield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89100" y="6539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Matthew 12:22-32 (ESV):  [22] Then a demon oppressed man who was blind and mute was brought to him, and he healed him, so that the man spoke and saw. [23] And all the people were amazed, and said, “Can this be the Son of David?” [24] But when the Pharisees heard it, they said, “It is only by Beelzebul, the prince of demons, that this man casts out demons.” 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407400" y="994425"/>
            <a:ext cx="832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Questions of Application: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do you say Jesus is?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Subtle Stubborness of the Pharisees:       What step of obedience have you postponed?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idx="1" type="body"/>
          </p:nvPr>
        </p:nvSpPr>
        <p:spPr>
          <a:xfrm>
            <a:off x="407400" y="994425"/>
            <a:ext cx="832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leave today, may the Spirit help us see Christ clearly, respond to Him honestly, and obey Him fully while the light of His truth still shines before us.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89100" y="6539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[25] Knowing their thoughts, he said to them, “Every kingdom divided against itself is laid waste, and no city or house divided against itself will stand. [26] And if Satan casts out Satan, he is divided against himself. How then will his kingdom stand? [27] And if I cast out demons by Beelzebul, by whom do your sons cast them out? Therefore they will be your judges.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89100" y="6539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[28] But if it is by the Spirit of God that I cast out demons, then the kingdom of God has come upon you. [29] Or how can someone enter a strong man's house and plunder his goods, unless he first binds the strong man? Then indeed he may plunder his house. [30] Whoever is not with me is against me, and whoever does not gather with me scatters.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89100" y="6539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[31] Therefore I tell you, every sin and blasphemy will be forgiven people, but the blasphemy against the Spirit will not be forgiven. [32] And whoever speaks a word against the Son of Man will be forgiven, but whoever speaks against the Holy Spirit will not be forgiven, either in this age or in the age to come.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89100" y="6539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Isaiah 35:5-6</a:t>
            </a:r>
            <a:r>
              <a:rPr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(ESV): 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[5] Then the eyes of the blind shall be opened,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and the ears of the deaf unstopped;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[6] then shall the lame man leap like a deer,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and the tongue of the mute sing for joy.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waters break forth in the wilderness,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and streams in the desert;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89100" y="6539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[23] </a:t>
            </a:r>
            <a:r>
              <a:rPr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all the people were amazed, and said, “Can this be the Son of David?” [24] But when the Pharisees heard it, they said, “It is only by Beelzebul, the prince of demons, that this man casts out demons.” 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389100" y="6539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[25] Knowing their thoughts, he said to them, “Every kingdom divided against itself is laid waste, and no city or house divided against itself will stand. [26] And if Satan casts out Satan, he is divided against himself. How then will his kingdom stand? [27] And if I cast out demons by Beelzebul, by whom do your sons cast them out? Therefore they will be your judges.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389100" y="653950"/>
            <a:ext cx="85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[28] But if it is by the Spirit of God that I cast out demons, then the kingdom of God has come upon you. [29] Or how can someone enter a strong man's house and plunder his goods, unless he first binds the strong man? Then indeed he may plunder his house.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