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312" r:id="rId3"/>
    <p:sldId id="274" r:id="rId4"/>
    <p:sldId id="336" r:id="rId5"/>
    <p:sldId id="319" r:id="rId6"/>
    <p:sldId id="330" r:id="rId7"/>
    <p:sldId id="331" r:id="rId8"/>
    <p:sldId id="334" r:id="rId9"/>
    <p:sldId id="337" r:id="rId10"/>
    <p:sldId id="338" r:id="rId11"/>
    <p:sldId id="327" r:id="rId12"/>
    <p:sldId id="326" r:id="rId13"/>
    <p:sldId id="339" r:id="rId14"/>
    <p:sldId id="340" r:id="rId15"/>
    <p:sldId id="341" r:id="rId16"/>
    <p:sldId id="342" r:id="rId17"/>
    <p:sldId id="343" r:id="rId18"/>
    <p:sldId id="344" r:id="rId19"/>
    <p:sldId id="345" r:id="rId20"/>
    <p:sldId id="346" r:id="rId21"/>
    <p:sldId id="328" r:id="rId22"/>
    <p:sldId id="271" r:id="rId23"/>
    <p:sldId id="272"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9731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1546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154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501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526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07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21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1837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228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648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3328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846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0475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8580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368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033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14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36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2901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00362" y="1387575"/>
            <a:ext cx="7943273" cy="1446550"/>
          </a:xfrm>
          <a:prstGeom prst="rect">
            <a:avLst/>
          </a:prstGeom>
          <a:noFill/>
        </p:spPr>
        <p:txBody>
          <a:bodyPr wrap="square" rtlCol="0">
            <a:spAutoFit/>
          </a:bodyPr>
          <a:lstStyle/>
          <a:p>
            <a:pPr algn="ctr"/>
            <a:r>
              <a:rPr lang="en-US" sz="4000" dirty="0">
                <a:solidFill>
                  <a:schemeClr val="tx1"/>
                </a:solidFill>
                <a:latin typeface="Cambria" panose="02040503050406030204" pitchFamily="18" charset="0"/>
              </a:rPr>
              <a:t>The King and His Kingdom Part 34</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4000" dirty="0">
                <a:solidFill>
                  <a:schemeClr val="tx1"/>
                </a:solidFill>
                <a:latin typeface="Cambria" panose="02040503050406030204" pitchFamily="18" charset="0"/>
              </a:rPr>
              <a:t>“At the Feet of Jesus”</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1" y="3063510"/>
            <a:ext cx="7943273" cy="1200329"/>
          </a:xfrm>
          <a:prstGeom prst="rect">
            <a:avLst/>
          </a:prstGeom>
          <a:noFill/>
        </p:spPr>
        <p:txBody>
          <a:bodyPr wrap="square" rtlCol="0">
            <a:spAutoFit/>
          </a:bodyPr>
          <a:lstStyle/>
          <a:p>
            <a:pPr algn="ctr"/>
            <a:r>
              <a:rPr lang="en-US" sz="3200" dirty="0">
                <a:solidFill>
                  <a:schemeClr val="tx1"/>
                </a:solidFill>
                <a:latin typeface="Cambria" panose="02040503050406030204" pitchFamily="18" charset="0"/>
              </a:rPr>
              <a:t>Matthew 9:18-26</a:t>
            </a:r>
            <a:endParaRPr lang="en-US" sz="800" dirty="0">
              <a:solidFill>
                <a:schemeClr val="tx1"/>
              </a:solidFill>
              <a:latin typeface="Cambria" panose="02040503050406030204" pitchFamily="18" charset="0"/>
            </a:endParaRPr>
          </a:p>
          <a:p>
            <a:pPr algn="ctr"/>
            <a:endParaRPr lang="en-US" sz="800" dirty="0">
              <a:solidFill>
                <a:schemeClr val="tx1"/>
              </a:solidFill>
              <a:latin typeface="Cambria" panose="02040503050406030204" pitchFamily="18" charset="0"/>
            </a:endParaRPr>
          </a:p>
          <a:p>
            <a:pPr algn="ctr"/>
            <a:r>
              <a:rPr lang="en-US" sz="3200" dirty="0">
                <a:solidFill>
                  <a:schemeClr val="tx1"/>
                </a:solidFill>
                <a:latin typeface="Cambria" panose="02040503050406030204" pitchFamily="18" charset="0"/>
              </a:rPr>
              <a:t>July 27,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[19] And Jesus rose and followed him, with his disciples. </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You will never experience rejection at the feet of Jesus.</a:t>
            </a:r>
          </a:p>
          <a:p>
            <a:pPr marL="457200" indent="-457200">
              <a:buClrTx/>
              <a:buFont typeface="Arial" panose="020B0604020202020204" pitchFamily="34" charset="0"/>
              <a:buChar char="•"/>
            </a:pPr>
            <a:endParaRPr lang="en-US" sz="3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Jesus cares about you – personally and intimately.</a:t>
            </a:r>
          </a:p>
        </p:txBody>
      </p:sp>
    </p:spTree>
    <p:extLst>
      <p:ext uri="{BB962C8B-B14F-4D97-AF65-F5344CB8AC3E}">
        <p14:creationId xmlns:p14="http://schemas.microsoft.com/office/powerpoint/2010/main" val="776164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539704"/>
          </a:xfrm>
          <a:prstGeom prst="rect">
            <a:avLst/>
          </a:prstGeom>
          <a:noFill/>
        </p:spPr>
        <p:txBody>
          <a:bodyPr wrap="square">
            <a:spAutoFit/>
          </a:bodyPr>
          <a:lstStyle/>
          <a:p>
            <a:pPr marL="514350" indent="-514350">
              <a:buClrTx/>
              <a:buFont typeface="+mj-lt"/>
              <a:buAutoNum type="arabicPeriod" startAt="2"/>
            </a:pPr>
            <a:r>
              <a:rPr lang="en-US" sz="3100" kern="1200" dirty="0">
                <a:solidFill>
                  <a:prstClr val="white"/>
                </a:solidFill>
                <a:latin typeface="Calibri" panose="020F0502020204030204" pitchFamily="34" charset="0"/>
                <a:ea typeface="+mn-ea"/>
                <a:cs typeface="Calibri" panose="020F0502020204030204" pitchFamily="34" charset="0"/>
              </a:rPr>
              <a:t>We Find Atonement.</a:t>
            </a:r>
          </a:p>
          <a:p>
            <a:pPr marL="514350" indent="-514350">
              <a:buClrTx/>
              <a:buFont typeface="Arial" panose="020B0604020202020204" pitchFamily="34" charset="0"/>
              <a:buChar char="•"/>
            </a:pPr>
            <a:endParaRPr lang="en-US" sz="1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[20] And behold, a woman who had suffered from a discharge of blood for twelve years came up behind him and touched the fringe of his garment, [21] for she said to herself, “If I only touch his garment, I will be made well.” [22] Jesus turned, and seeing her he said, “Take heart, daughter; your faith has made you well.” And instantly the woman was made well.</a:t>
            </a:r>
          </a:p>
        </p:txBody>
      </p:sp>
    </p:spTree>
    <p:extLst>
      <p:ext uri="{BB962C8B-B14F-4D97-AF65-F5344CB8AC3E}">
        <p14:creationId xmlns:p14="http://schemas.microsoft.com/office/powerpoint/2010/main" val="73494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Luke 8:42-48 (ESV) – [42] …As Jesus went, the people pressed around him. [43] And there was a woman who had had a discharge of blood for twelve years, and though she had spent all her living on physicians, she could not be healed by anyone. [44] She came up behind him and touched the fringe of his garment, and immediately her discharge of blood ceased. </a:t>
            </a:r>
          </a:p>
        </p:txBody>
      </p:sp>
    </p:spTree>
    <p:extLst>
      <p:ext uri="{BB962C8B-B14F-4D97-AF65-F5344CB8AC3E}">
        <p14:creationId xmlns:p14="http://schemas.microsoft.com/office/powerpoint/2010/main" val="85460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[45] And Jesus said, “Who was it that touched me?” When all denied it, Peter said, “Master, the crowds surround you and are pressing in on you!” [46] But Jesus said, “Someone touched me, for I perceive that power has gone out from me.”</a:t>
            </a:r>
          </a:p>
        </p:txBody>
      </p:sp>
    </p:spTree>
    <p:extLst>
      <p:ext uri="{BB962C8B-B14F-4D97-AF65-F5344CB8AC3E}">
        <p14:creationId xmlns:p14="http://schemas.microsoft.com/office/powerpoint/2010/main" val="64153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[47] And when the woman saw that she was not hidden, she came trembling, and falling down before him declared in the presence of all the people why she had touched him, and how she had been immediately healed. [48] And he said to her, “Daughter, your faith has made you well; go in peace.” </a:t>
            </a:r>
          </a:p>
        </p:txBody>
      </p:sp>
    </p:spTree>
    <p:extLst>
      <p:ext uri="{BB962C8B-B14F-4D97-AF65-F5344CB8AC3E}">
        <p14:creationId xmlns:p14="http://schemas.microsoft.com/office/powerpoint/2010/main" val="239851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Mark 5:25-34 (ESV) – [25] And there was a woman who had had a discharge of blood for twelve years, [26] and who had suffered much under many physicians, and had spent all that she had, and was no better but rather grew worse. [27] She had heard the reports about Jesus and came up behind him in the crowd and touched his garment. </a:t>
            </a:r>
          </a:p>
        </p:txBody>
      </p:sp>
    </p:spTree>
    <p:extLst>
      <p:ext uri="{BB962C8B-B14F-4D97-AF65-F5344CB8AC3E}">
        <p14:creationId xmlns:p14="http://schemas.microsoft.com/office/powerpoint/2010/main" val="2988601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[28] For she said, “If I touch even his garments, I will be made well.” [29] And immediately the flow of blood dried up, and she felt in her body that she was healed of her disease. [30] And Jesus, perceiving in himself that power had gone out from him, immediately turned about in the crowd and said, “Who touched my garments?”</a:t>
            </a:r>
          </a:p>
        </p:txBody>
      </p:sp>
    </p:spTree>
    <p:extLst>
      <p:ext uri="{BB962C8B-B14F-4D97-AF65-F5344CB8AC3E}">
        <p14:creationId xmlns:p14="http://schemas.microsoft.com/office/powerpoint/2010/main" val="2112271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52431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[31] And his disciples said to him, “You see the crowd pressing around you, and yet you say, ‘Who touched me?’” [32] And he looked around to see who had done it. [33] But the woman, knowing what had happened to her, came in fear and trembling and fell down before him and told him the whole truth. [34] And he said to her, “Daughter, your faith has made you well; go in peace, and be healed of your disease.”</a:t>
            </a:r>
          </a:p>
        </p:txBody>
      </p:sp>
    </p:spTree>
    <p:extLst>
      <p:ext uri="{BB962C8B-B14F-4D97-AF65-F5344CB8AC3E}">
        <p14:creationId xmlns:p14="http://schemas.microsoft.com/office/powerpoint/2010/main" val="474965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554545"/>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Mark 5:25-26 – [25] And there was a woman who had had a discharge of blood for twelve years, [26] and who had suffered much under many physicians, and had spent all that she had, and was no better but rather grew worse. </a:t>
            </a:r>
          </a:p>
        </p:txBody>
      </p:sp>
    </p:spTree>
    <p:extLst>
      <p:ext uri="{BB962C8B-B14F-4D97-AF65-F5344CB8AC3E}">
        <p14:creationId xmlns:p14="http://schemas.microsoft.com/office/powerpoint/2010/main" val="1492253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693319"/>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She never gave up hope.</a:t>
            </a: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She pressed forward to find Jesus.</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She did not allow her frustration in circumstances to overwhelm her faith in Jesus.</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Matthew 9:21 – for she said to herself, “If I only touch his garment, I will be made well.” </a:t>
            </a:r>
          </a:p>
        </p:txBody>
      </p:sp>
    </p:spTree>
    <p:extLst>
      <p:ext uri="{BB962C8B-B14F-4D97-AF65-F5344CB8AC3E}">
        <p14:creationId xmlns:p14="http://schemas.microsoft.com/office/powerpoint/2010/main" val="129280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Matthew 9:18-26 (ESV) – [18] While he was saying these things to them, behold, a ruler came in and knelt before him, saying, “My daughter has just died, but come and lay your hand on her, and she will live.” [19] And Jesus rose and followed him, with his disciples. </a:t>
            </a:r>
          </a:p>
        </p:txBody>
      </p:sp>
    </p:spTree>
    <p:extLst>
      <p:ext uri="{BB962C8B-B14F-4D97-AF65-F5344CB8AC3E}">
        <p14:creationId xmlns:p14="http://schemas.microsoft.com/office/powerpoint/2010/main" val="3097950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970318"/>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Jesus healed the woman physically and spiritually.</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Greek words for physical healing were used in Mark 5:29 and Luke 8:43.</a:t>
            </a:r>
          </a:p>
          <a:p>
            <a:pPr marL="457200" indent="-457200">
              <a:buClrTx/>
              <a:buFont typeface="Arial" panose="020B0604020202020204" pitchFamily="34" charset="0"/>
              <a:buChar char="•"/>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Greek word (</a:t>
            </a:r>
            <a:r>
              <a:rPr lang="el-GR" sz="3200" kern="1200" dirty="0">
                <a:solidFill>
                  <a:prstClr val="white"/>
                </a:solidFill>
                <a:latin typeface="Calibri" panose="020F0502020204030204" pitchFamily="34" charset="0"/>
                <a:ea typeface="+mn-ea"/>
                <a:cs typeface="Calibri" panose="020F0502020204030204" pitchFamily="34" charset="0"/>
              </a:rPr>
              <a:t>σώζο</a:t>
            </a:r>
            <a:r>
              <a:rPr lang="en-US" sz="3200" kern="1200" dirty="0">
                <a:solidFill>
                  <a:prstClr val="white"/>
                </a:solidFill>
                <a:latin typeface="Calibri" panose="020F0502020204030204" pitchFamily="34" charset="0"/>
                <a:ea typeface="+mn-ea"/>
                <a:cs typeface="Calibri" panose="020F0502020204030204" pitchFamily="34" charset="0"/>
              </a:rPr>
              <a:t>) that indicates salvation from sin was used in all three Gospel accounts: Matthew 9:21-22, Mark 5:34, Luke 8:48 </a:t>
            </a:r>
          </a:p>
        </p:txBody>
      </p:sp>
    </p:spTree>
    <p:extLst>
      <p:ext uri="{BB962C8B-B14F-4D97-AF65-F5344CB8AC3E}">
        <p14:creationId xmlns:p14="http://schemas.microsoft.com/office/powerpoint/2010/main" val="1657377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601260"/>
          </a:xfrm>
          <a:prstGeom prst="rect">
            <a:avLst/>
          </a:prstGeom>
          <a:noFill/>
        </p:spPr>
        <p:txBody>
          <a:bodyPr wrap="square">
            <a:spAutoFit/>
          </a:bodyPr>
          <a:lstStyle/>
          <a:p>
            <a:pPr marL="514350" indent="-514350">
              <a:buClrTx/>
              <a:buFont typeface="+mj-lt"/>
              <a:buAutoNum type="arabicPeriod" startAt="3"/>
            </a:pPr>
            <a:r>
              <a:rPr lang="en-US" sz="3100" kern="1200" dirty="0">
                <a:solidFill>
                  <a:prstClr val="white"/>
                </a:solidFill>
                <a:latin typeface="Calibri" panose="020F0502020204030204" pitchFamily="34" charset="0"/>
                <a:ea typeface="+mn-ea"/>
                <a:cs typeface="Calibri" panose="020F0502020204030204" pitchFamily="34" charset="0"/>
              </a:rPr>
              <a:t>We Find Authority.</a:t>
            </a:r>
          </a:p>
          <a:p>
            <a:pPr marL="514350" indent="-514350">
              <a:buClrTx/>
              <a:buFont typeface="+mj-lt"/>
              <a:buAutoNum type="arabicPeriod" startAt="3"/>
            </a:pPr>
            <a:endParaRPr lang="en-US"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100" kern="1200" dirty="0">
                <a:solidFill>
                  <a:prstClr val="white"/>
                </a:solidFill>
                <a:latin typeface="Calibri" panose="020F0502020204030204" pitchFamily="34" charset="0"/>
                <a:ea typeface="+mn-ea"/>
                <a:cs typeface="Calibri" panose="020F0502020204030204" pitchFamily="34" charset="0"/>
              </a:rPr>
              <a:t>[23] And when Jesus came to the ruler’s house and saw the flute players and the crowd making a commotion, [24] he said, “Go away, for the girl is not dead but sleeping.” And they laughed at him. [25] But when the crowd had been put outside, he went in and took her by the hand, and the girl arose. [26] And the report of this went through all that district.</a:t>
            </a:r>
          </a:p>
        </p:txBody>
      </p:sp>
    </p:spTree>
    <p:extLst>
      <p:ext uri="{BB962C8B-B14F-4D97-AF65-F5344CB8AC3E}">
        <p14:creationId xmlns:p14="http://schemas.microsoft.com/office/powerpoint/2010/main" val="1417121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569660"/>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p:txBody>
      </p:sp>
    </p:spTree>
    <p:extLst>
      <p:ext uri="{BB962C8B-B14F-4D97-AF65-F5344CB8AC3E}">
        <p14:creationId xmlns:p14="http://schemas.microsoft.com/office/powerpoint/2010/main" val="73238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[20] And behold, a woman who had suffered from a discharge of blood for twelve years came up behind him and touched the fringe of his garment, [21] for she said to herself, “If I only touch his garment, I will be made well.” [22] Jesus turned, and seeing her he said, “Take heart, daughter; your faith has made you well.” And instantly the woman was made well. </a:t>
            </a:r>
          </a:p>
        </p:txBody>
      </p:sp>
    </p:spTree>
    <p:extLst>
      <p:ext uri="{BB962C8B-B14F-4D97-AF65-F5344CB8AC3E}">
        <p14:creationId xmlns:p14="http://schemas.microsoft.com/office/powerpoint/2010/main" val="12416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03187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[23] And when Jesus came to the ruler’s house and saw the flute players and the crowd making a commotion, [24] he said, “Go away, for the girl is not dead but sleeping.” And they laughed at him. [25] But when the crowd had been put outside, he went in and took her by the hand, and the girl arose. [26] And the report of this went through all that district.</a:t>
            </a:r>
          </a:p>
        </p:txBody>
      </p:sp>
    </p:spTree>
    <p:extLst>
      <p:ext uri="{BB962C8B-B14F-4D97-AF65-F5344CB8AC3E}">
        <p14:creationId xmlns:p14="http://schemas.microsoft.com/office/powerpoint/2010/main" val="75996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marL="457200" indent="-457200">
              <a:buClrTx/>
              <a:buFont typeface="Wingdings" panose="05000000000000000000" pitchFamily="2" charset="2"/>
              <a:buChar char="Ø"/>
            </a:pPr>
            <a:r>
              <a:rPr lang="en-US" sz="3200" kern="1200" dirty="0">
                <a:solidFill>
                  <a:prstClr val="white"/>
                </a:solidFill>
                <a:latin typeface="Calibri" panose="020F0502020204030204" pitchFamily="34" charset="0"/>
                <a:ea typeface="+mn-ea"/>
                <a:cs typeface="Calibri" panose="020F0502020204030204" pitchFamily="34" charset="0"/>
              </a:rPr>
              <a:t>“At the Feet of Jesus…”</a:t>
            </a:r>
          </a:p>
          <a:p>
            <a:pPr marL="457200" indent="-457200">
              <a:buClrTx/>
              <a:buFont typeface="Wingdings" panose="05000000000000000000" pitchFamily="2" charset="2"/>
              <a:buChar char="Ø"/>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We find Acceptance. (Verses 18-19)</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We find Atonement. (Verses 20-22)</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We find Authority. (Verses 23-26) </a:t>
            </a:r>
          </a:p>
        </p:txBody>
      </p:sp>
    </p:spTree>
    <p:extLst>
      <p:ext uri="{BB962C8B-B14F-4D97-AF65-F5344CB8AC3E}">
        <p14:creationId xmlns:p14="http://schemas.microsoft.com/office/powerpoint/2010/main" val="133306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847207"/>
          </a:xfrm>
          <a:prstGeom prst="rect">
            <a:avLst/>
          </a:prstGeom>
          <a:noFill/>
        </p:spPr>
        <p:txBody>
          <a:bodyPr wrap="square">
            <a:spAutoFit/>
          </a:bodyPr>
          <a:lstStyle/>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We Find Acceptance.</a:t>
            </a:r>
          </a:p>
          <a:p>
            <a:pPr marL="514350" indent="-514350">
              <a:buClrTx/>
              <a:buFont typeface="+mj-lt"/>
              <a:buAutoNum type="arabicPeriod"/>
            </a:pPr>
            <a:endParaRPr lang="en-US" sz="20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[18] While he was saying these things to them, behold, a ruler came in and knelt before him, saying, “My daughter has just died, but come and lay your hand on her, and she will live.” [19] And Jesus rose and followed him, with his disciples. </a:t>
            </a:r>
          </a:p>
        </p:txBody>
      </p:sp>
    </p:spTree>
    <p:extLst>
      <p:ext uri="{BB962C8B-B14F-4D97-AF65-F5344CB8AC3E}">
        <p14:creationId xmlns:p14="http://schemas.microsoft.com/office/powerpoint/2010/main" val="224577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4108817"/>
          </a:xfrm>
          <a:prstGeom prst="rect">
            <a:avLst/>
          </a:prstGeom>
          <a:noFill/>
        </p:spPr>
        <p:txBody>
          <a:bodyPr wrap="square">
            <a:spAutoFit/>
          </a:bodyPr>
          <a:lstStyle/>
          <a:p>
            <a:pPr>
              <a:buClrTx/>
            </a:pPr>
            <a:r>
              <a:rPr lang="en-US" sz="2900" kern="1200" dirty="0">
                <a:solidFill>
                  <a:prstClr val="white"/>
                </a:solidFill>
                <a:latin typeface="Calibri" panose="020F0502020204030204" pitchFamily="34" charset="0"/>
                <a:ea typeface="+mn-ea"/>
                <a:cs typeface="Calibri" panose="020F0502020204030204" pitchFamily="34" charset="0"/>
              </a:rPr>
              <a:t>Luke 8:40-42, 49 (ESV) – [40] Now when Jesus returned, the crowd welcomed him, for they were all waiting for him. [41] And there came a man named Jairus, who was a ruler of the synagogue. And falling at Jesus’ feet, he implored him to come to his house, [42] for he had an only daughter, about twelve years of age, and she was dying… [49] While he was still speaking, someone from the ruler’s house came and said, “Your daughter is dead; do not trouble the Teacher any more.”</a:t>
            </a:r>
          </a:p>
        </p:txBody>
      </p:sp>
    </p:spTree>
    <p:extLst>
      <p:ext uri="{BB962C8B-B14F-4D97-AF65-F5344CB8AC3E}">
        <p14:creationId xmlns:p14="http://schemas.microsoft.com/office/powerpoint/2010/main" val="666934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908762"/>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Jairus was a ruler in the synagogue in Capernaum (one of the highest ranking religious officials in the area). </a:t>
            </a:r>
          </a:p>
          <a:p>
            <a:pPr marL="457200" indent="-457200">
              <a:buClrTx/>
              <a:buFont typeface="Arial" panose="020B0604020202020204" pitchFamily="34" charset="0"/>
              <a:buChar char="•"/>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He didn’t let what others may think about him stop him from going to Jesus.</a:t>
            </a:r>
          </a:p>
          <a:p>
            <a:pPr marL="457200" indent="-457200">
              <a:buClrTx/>
              <a:buFont typeface="Arial" panose="020B0604020202020204" pitchFamily="34" charset="0"/>
              <a:buChar char="•"/>
            </a:pPr>
            <a:endParaRPr lang="en-US" sz="12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We must not let fear or fallout from others keep us from pursuing Jesus.</a:t>
            </a:r>
          </a:p>
        </p:txBody>
      </p:sp>
    </p:spTree>
    <p:extLst>
      <p:ext uri="{BB962C8B-B14F-4D97-AF65-F5344CB8AC3E}">
        <p14:creationId xmlns:p14="http://schemas.microsoft.com/office/powerpoint/2010/main" val="2823794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062103"/>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[18] While he was saying these things to them, behold, a ruler came in and knelt before him, saying, “My daughter has just died, but come and lay your hand on her, and she will live.” </a:t>
            </a:r>
          </a:p>
        </p:txBody>
      </p:sp>
    </p:spTree>
    <p:extLst>
      <p:ext uri="{BB962C8B-B14F-4D97-AF65-F5344CB8AC3E}">
        <p14:creationId xmlns:p14="http://schemas.microsoft.com/office/powerpoint/2010/main" val="2859585570"/>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1553</Words>
  <Application>Microsoft Office PowerPoint</Application>
  <PresentationFormat>On-screen Show (16:9)</PresentationFormat>
  <Paragraphs>63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Wingdings</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tmcel468</cp:lastModifiedBy>
  <cp:revision>144</cp:revision>
  <dcterms:modified xsi:type="dcterms:W3CDTF">2025-07-24T19:51:02Z</dcterms:modified>
</cp:coreProperties>
</file>