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6"/>
  </p:notesMasterIdLst>
  <p:sldIdLst>
    <p:sldId id="256" r:id="rId2"/>
    <p:sldId id="329" r:id="rId3"/>
    <p:sldId id="353" r:id="rId4"/>
    <p:sldId id="352" r:id="rId5"/>
    <p:sldId id="351" r:id="rId6"/>
    <p:sldId id="330" r:id="rId7"/>
    <p:sldId id="391" r:id="rId8"/>
    <p:sldId id="258" r:id="rId9"/>
    <p:sldId id="339" r:id="rId10"/>
    <p:sldId id="354" r:id="rId11"/>
    <p:sldId id="327" r:id="rId12"/>
    <p:sldId id="335" r:id="rId13"/>
    <p:sldId id="336" r:id="rId14"/>
    <p:sldId id="338" r:id="rId15"/>
    <p:sldId id="331" r:id="rId16"/>
    <p:sldId id="341" r:id="rId17"/>
    <p:sldId id="400" r:id="rId18"/>
    <p:sldId id="343" r:id="rId19"/>
    <p:sldId id="382" r:id="rId20"/>
    <p:sldId id="393" r:id="rId21"/>
    <p:sldId id="392" r:id="rId22"/>
    <p:sldId id="346" r:id="rId23"/>
    <p:sldId id="274" r:id="rId24"/>
    <p:sldId id="356" r:id="rId25"/>
    <p:sldId id="357" r:id="rId26"/>
    <p:sldId id="303" r:id="rId27"/>
    <p:sldId id="304" r:id="rId28"/>
    <p:sldId id="284" r:id="rId29"/>
    <p:sldId id="399" r:id="rId30"/>
    <p:sldId id="308" r:id="rId31"/>
    <p:sldId id="358" r:id="rId32"/>
    <p:sldId id="359" r:id="rId33"/>
    <p:sldId id="360" r:id="rId34"/>
    <p:sldId id="362" r:id="rId35"/>
    <p:sldId id="307" r:id="rId36"/>
    <p:sldId id="385" r:id="rId37"/>
    <p:sldId id="389" r:id="rId38"/>
    <p:sldId id="349" r:id="rId39"/>
    <p:sldId id="355" r:id="rId40"/>
    <p:sldId id="383" r:id="rId41"/>
    <p:sldId id="384" r:id="rId42"/>
    <p:sldId id="368" r:id="rId43"/>
    <p:sldId id="373" r:id="rId44"/>
    <p:sldId id="310" r:id="rId45"/>
    <p:sldId id="369" r:id="rId46"/>
    <p:sldId id="374" r:id="rId47"/>
    <p:sldId id="311" r:id="rId48"/>
    <p:sldId id="372" r:id="rId49"/>
    <p:sldId id="375" r:id="rId50"/>
    <p:sldId id="312" r:id="rId51"/>
    <p:sldId id="370" r:id="rId52"/>
    <p:sldId id="376" r:id="rId53"/>
    <p:sldId id="313" r:id="rId54"/>
    <p:sldId id="371" r:id="rId55"/>
    <p:sldId id="377" r:id="rId56"/>
    <p:sldId id="314" r:id="rId57"/>
    <p:sldId id="348" r:id="rId58"/>
    <p:sldId id="390" r:id="rId59"/>
    <p:sldId id="363" r:id="rId60"/>
    <p:sldId id="386" r:id="rId61"/>
    <p:sldId id="364" r:id="rId62"/>
    <p:sldId id="388" r:id="rId63"/>
    <p:sldId id="387" r:id="rId64"/>
    <p:sldId id="347" r:id="rId65"/>
    <p:sldId id="316" r:id="rId66"/>
    <p:sldId id="319" r:id="rId67"/>
    <p:sldId id="397" r:id="rId68"/>
    <p:sldId id="398" r:id="rId69"/>
    <p:sldId id="365" r:id="rId70"/>
    <p:sldId id="366" r:id="rId71"/>
    <p:sldId id="396" r:id="rId72"/>
    <p:sldId id="395" r:id="rId73"/>
    <p:sldId id="394" r:id="rId74"/>
    <p:sldId id="378" r:id="rId75"/>
  </p:sldIdLst>
  <p:sldSz cx="9144000" cy="6858000" type="screen4x3"/>
  <p:notesSz cx="6858000" cy="9144000"/>
  <p:custShowLst>
    <p:custShow name="WeekTwoReview" id="0">
      <p:sldLst>
        <p:sld r:id="rId2"/>
        <p:sld r:id="rId9"/>
      </p:sldLst>
    </p:custShow>
    <p:custShow name="Intro_Ada" id="1">
      <p:sldLst>
        <p:sld r:id="rId2"/>
        <p:sld r:id="rId9"/>
      </p:sldLst>
    </p:custShow>
  </p:custShow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FFA6A7"/>
    <a:srgbClr val="A9E0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00"/>
    <p:restoredTop sz="94651"/>
  </p:normalViewPr>
  <p:slideViewPr>
    <p:cSldViewPr>
      <p:cViewPr varScale="1">
        <p:scale>
          <a:sx n="186" d="100"/>
          <a:sy n="186" d="100"/>
        </p:scale>
        <p:origin x="864"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09887B4B-832A-CC4D-97CF-815EB342DBA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6627" name="Rectangle 3">
            <a:extLst>
              <a:ext uri="{FF2B5EF4-FFF2-40B4-BE49-F238E27FC236}">
                <a16:creationId xmlns:a16="http://schemas.microsoft.com/office/drawing/2014/main" id="{CB4E2277-95E2-A94C-B823-D3171E3AC508}"/>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0244" name="Rectangle 4">
            <a:extLst>
              <a:ext uri="{FF2B5EF4-FFF2-40B4-BE49-F238E27FC236}">
                <a16:creationId xmlns:a16="http://schemas.microsoft.com/office/drawing/2014/main" id="{BD7FF65E-DA64-E24F-B99A-C6C0ACF7CDCF}"/>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a:extLst>
              <a:ext uri="{FF2B5EF4-FFF2-40B4-BE49-F238E27FC236}">
                <a16:creationId xmlns:a16="http://schemas.microsoft.com/office/drawing/2014/main" id="{68379404-F85F-5D43-A336-61A8BCE5F8D6}"/>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6630" name="Rectangle 6">
            <a:extLst>
              <a:ext uri="{FF2B5EF4-FFF2-40B4-BE49-F238E27FC236}">
                <a16:creationId xmlns:a16="http://schemas.microsoft.com/office/drawing/2014/main" id="{D38F50F6-B848-1648-ABF6-00F2DA6F0CD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6631" name="Rectangle 7">
            <a:extLst>
              <a:ext uri="{FF2B5EF4-FFF2-40B4-BE49-F238E27FC236}">
                <a16:creationId xmlns:a16="http://schemas.microsoft.com/office/drawing/2014/main" id="{EF2BA6A5-B762-EF41-99A0-B0E8EC69DF14}"/>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0018292-E524-E347-95F2-754B2B9CA43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F5FC67EE-330C-E94D-ACBC-1885E028C73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4191B25-1B41-B748-B256-4CCFC7E63DBB}" type="slidenum">
              <a:rPr lang="en-US" altLang="en-US"/>
              <a:pPr eaLnBrk="1" hangingPunct="1"/>
              <a:t>1</a:t>
            </a:fld>
            <a:endParaRPr lang="en-US" altLang="en-US"/>
          </a:p>
        </p:txBody>
      </p:sp>
      <p:sp>
        <p:nvSpPr>
          <p:cNvPr id="11267" name="Rectangle 2">
            <a:extLst>
              <a:ext uri="{FF2B5EF4-FFF2-40B4-BE49-F238E27FC236}">
                <a16:creationId xmlns:a16="http://schemas.microsoft.com/office/drawing/2014/main" id="{4014BAC4-2FCC-7541-98E1-7591A9A361FB}"/>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254BC5B0-8B98-E842-BD42-0FCB3C6E48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28</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133979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29</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6195173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a:p>
        </p:txBody>
      </p:sp>
      <p:sp>
        <p:nvSpPr>
          <p:cNvPr id="40964" name="Slide Number Placeholder 3"/>
          <p:cNvSpPr>
            <a:spLocks noGrp="1"/>
          </p:cNvSpPr>
          <p:nvPr>
            <p:ph type="sldNum" sz="quarter" idx="5"/>
          </p:nvPr>
        </p:nvSpPr>
        <p:spPr>
          <a:noFill/>
        </p:spPr>
        <p:txBody>
          <a:bodyPr/>
          <a:lstStyle/>
          <a:p>
            <a:fld id="{1905A11C-ED83-48AC-802E-50EC55DE3D23}" type="slidenum">
              <a:rPr lang="en-US" smtClean="0"/>
              <a:pPr/>
              <a:t>30</a:t>
            </a:fld>
            <a:endParaRPr lang="en-US"/>
          </a:p>
        </p:txBody>
      </p:sp>
    </p:spTree>
    <p:extLst>
      <p:ext uri="{BB962C8B-B14F-4D97-AF65-F5344CB8AC3E}">
        <p14:creationId xmlns:p14="http://schemas.microsoft.com/office/powerpoint/2010/main" val="4054257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a:p>
        </p:txBody>
      </p:sp>
      <p:sp>
        <p:nvSpPr>
          <p:cNvPr id="40964" name="Slide Number Placeholder 3"/>
          <p:cNvSpPr>
            <a:spLocks noGrp="1"/>
          </p:cNvSpPr>
          <p:nvPr>
            <p:ph type="sldNum" sz="quarter" idx="5"/>
          </p:nvPr>
        </p:nvSpPr>
        <p:spPr>
          <a:noFill/>
        </p:spPr>
        <p:txBody>
          <a:bodyPr/>
          <a:lstStyle/>
          <a:p>
            <a:fld id="{1905A11C-ED83-48AC-802E-50EC55DE3D23}" type="slidenum">
              <a:rPr lang="en-US" smtClean="0"/>
              <a:pPr/>
              <a:t>31</a:t>
            </a:fld>
            <a:endParaRPr lang="en-US"/>
          </a:p>
        </p:txBody>
      </p:sp>
    </p:spTree>
    <p:extLst>
      <p:ext uri="{BB962C8B-B14F-4D97-AF65-F5344CB8AC3E}">
        <p14:creationId xmlns:p14="http://schemas.microsoft.com/office/powerpoint/2010/main" val="3250022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a:p>
        </p:txBody>
      </p:sp>
      <p:sp>
        <p:nvSpPr>
          <p:cNvPr id="40964" name="Slide Number Placeholder 3"/>
          <p:cNvSpPr>
            <a:spLocks noGrp="1"/>
          </p:cNvSpPr>
          <p:nvPr>
            <p:ph type="sldNum" sz="quarter" idx="5"/>
          </p:nvPr>
        </p:nvSpPr>
        <p:spPr>
          <a:noFill/>
        </p:spPr>
        <p:txBody>
          <a:bodyPr/>
          <a:lstStyle/>
          <a:p>
            <a:fld id="{1905A11C-ED83-48AC-802E-50EC55DE3D23}" type="slidenum">
              <a:rPr lang="en-US" smtClean="0"/>
              <a:pPr/>
              <a:t>32</a:t>
            </a:fld>
            <a:endParaRPr lang="en-US"/>
          </a:p>
        </p:txBody>
      </p:sp>
    </p:spTree>
    <p:extLst>
      <p:ext uri="{BB962C8B-B14F-4D97-AF65-F5344CB8AC3E}">
        <p14:creationId xmlns:p14="http://schemas.microsoft.com/office/powerpoint/2010/main" val="20990858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a:p>
        </p:txBody>
      </p:sp>
      <p:sp>
        <p:nvSpPr>
          <p:cNvPr id="40964" name="Slide Number Placeholder 3"/>
          <p:cNvSpPr>
            <a:spLocks noGrp="1"/>
          </p:cNvSpPr>
          <p:nvPr>
            <p:ph type="sldNum" sz="quarter" idx="5"/>
          </p:nvPr>
        </p:nvSpPr>
        <p:spPr>
          <a:noFill/>
        </p:spPr>
        <p:txBody>
          <a:bodyPr/>
          <a:lstStyle/>
          <a:p>
            <a:fld id="{1905A11C-ED83-48AC-802E-50EC55DE3D23}" type="slidenum">
              <a:rPr lang="en-US" smtClean="0"/>
              <a:pPr/>
              <a:t>33</a:t>
            </a:fld>
            <a:endParaRPr lang="en-US"/>
          </a:p>
        </p:txBody>
      </p:sp>
    </p:spTree>
    <p:extLst>
      <p:ext uri="{BB962C8B-B14F-4D97-AF65-F5344CB8AC3E}">
        <p14:creationId xmlns:p14="http://schemas.microsoft.com/office/powerpoint/2010/main" val="9325688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a:p>
        </p:txBody>
      </p:sp>
      <p:sp>
        <p:nvSpPr>
          <p:cNvPr id="40964" name="Slide Number Placeholder 3"/>
          <p:cNvSpPr>
            <a:spLocks noGrp="1"/>
          </p:cNvSpPr>
          <p:nvPr>
            <p:ph type="sldNum" sz="quarter" idx="5"/>
          </p:nvPr>
        </p:nvSpPr>
        <p:spPr>
          <a:noFill/>
        </p:spPr>
        <p:txBody>
          <a:bodyPr/>
          <a:lstStyle/>
          <a:p>
            <a:fld id="{1905A11C-ED83-48AC-802E-50EC55DE3D23}" type="slidenum">
              <a:rPr lang="en-US" smtClean="0"/>
              <a:pPr/>
              <a:t>34</a:t>
            </a:fld>
            <a:endParaRPr lang="en-US"/>
          </a:p>
        </p:txBody>
      </p:sp>
    </p:spTree>
    <p:extLst>
      <p:ext uri="{BB962C8B-B14F-4D97-AF65-F5344CB8AC3E}">
        <p14:creationId xmlns:p14="http://schemas.microsoft.com/office/powerpoint/2010/main" val="35240853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a:p>
        </p:txBody>
      </p:sp>
      <p:sp>
        <p:nvSpPr>
          <p:cNvPr id="41988" name="Slide Number Placeholder 3"/>
          <p:cNvSpPr>
            <a:spLocks noGrp="1"/>
          </p:cNvSpPr>
          <p:nvPr>
            <p:ph type="sldNum" sz="quarter" idx="5"/>
          </p:nvPr>
        </p:nvSpPr>
        <p:spPr>
          <a:noFill/>
        </p:spPr>
        <p:txBody>
          <a:bodyPr/>
          <a:lstStyle/>
          <a:p>
            <a:fld id="{14D29B93-D186-4CF7-8F0C-980960AD46B6}" type="slidenum">
              <a:rPr lang="en-US" smtClean="0"/>
              <a:pPr/>
              <a:t>35</a:t>
            </a:fld>
            <a:endParaRPr lang="en-US"/>
          </a:p>
        </p:txBody>
      </p:sp>
    </p:spTree>
    <p:extLst>
      <p:ext uri="{BB962C8B-B14F-4D97-AF65-F5344CB8AC3E}">
        <p14:creationId xmlns:p14="http://schemas.microsoft.com/office/powerpoint/2010/main" val="18801447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38</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0293442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39</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11794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500442E5-B33A-1241-B3D5-007DF55E9D9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138D247-81C4-A94F-A996-5D185F7D89CB}" type="slidenum">
              <a:rPr lang="en-US" altLang="en-US"/>
              <a:pPr eaLnBrk="1" hangingPunct="1"/>
              <a:t>8</a:t>
            </a:fld>
            <a:endParaRPr lang="en-US" altLang="en-US"/>
          </a:p>
        </p:txBody>
      </p:sp>
      <p:sp>
        <p:nvSpPr>
          <p:cNvPr id="16387" name="Rectangle 2">
            <a:extLst>
              <a:ext uri="{FF2B5EF4-FFF2-40B4-BE49-F238E27FC236}">
                <a16:creationId xmlns:a16="http://schemas.microsoft.com/office/drawing/2014/main" id="{C441CA25-6052-A946-B108-63959E4683F1}"/>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E0F4E549-4E75-8E4B-B87C-DA8C8C65228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40</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5592276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41</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5230839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a:p>
        </p:txBody>
      </p:sp>
      <p:sp>
        <p:nvSpPr>
          <p:cNvPr id="36868" name="Slide Number Placeholder 3"/>
          <p:cNvSpPr>
            <a:spLocks noGrp="1"/>
          </p:cNvSpPr>
          <p:nvPr>
            <p:ph type="sldNum" sz="quarter" idx="5"/>
          </p:nvPr>
        </p:nvSpPr>
        <p:spPr>
          <a:noFill/>
        </p:spPr>
        <p:txBody>
          <a:bodyPr/>
          <a:lstStyle/>
          <a:p>
            <a:fld id="{3B629062-1BDD-4AE9-A1CF-A0AF27C21E62}" type="slidenum">
              <a:rPr lang="en-US" smtClean="0"/>
              <a:pPr/>
              <a:t>42</a:t>
            </a:fld>
            <a:endParaRPr lang="en-US"/>
          </a:p>
        </p:txBody>
      </p:sp>
    </p:spTree>
    <p:extLst>
      <p:ext uri="{BB962C8B-B14F-4D97-AF65-F5344CB8AC3E}">
        <p14:creationId xmlns:p14="http://schemas.microsoft.com/office/powerpoint/2010/main" val="24246589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a:p>
        </p:txBody>
      </p:sp>
      <p:sp>
        <p:nvSpPr>
          <p:cNvPr id="36868" name="Slide Number Placeholder 3"/>
          <p:cNvSpPr>
            <a:spLocks noGrp="1"/>
          </p:cNvSpPr>
          <p:nvPr>
            <p:ph type="sldNum" sz="quarter" idx="5"/>
          </p:nvPr>
        </p:nvSpPr>
        <p:spPr>
          <a:noFill/>
        </p:spPr>
        <p:txBody>
          <a:bodyPr/>
          <a:lstStyle/>
          <a:p>
            <a:fld id="{3B629062-1BDD-4AE9-A1CF-A0AF27C21E62}" type="slidenum">
              <a:rPr lang="en-US" smtClean="0"/>
              <a:pPr/>
              <a:t>43</a:t>
            </a:fld>
            <a:endParaRPr lang="en-US"/>
          </a:p>
        </p:txBody>
      </p:sp>
    </p:spTree>
    <p:extLst>
      <p:ext uri="{BB962C8B-B14F-4D97-AF65-F5344CB8AC3E}">
        <p14:creationId xmlns:p14="http://schemas.microsoft.com/office/powerpoint/2010/main" val="470469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a:p>
        </p:txBody>
      </p:sp>
      <p:sp>
        <p:nvSpPr>
          <p:cNvPr id="44036" name="Slide Number Placeholder 3"/>
          <p:cNvSpPr>
            <a:spLocks noGrp="1"/>
          </p:cNvSpPr>
          <p:nvPr>
            <p:ph type="sldNum" sz="quarter" idx="5"/>
          </p:nvPr>
        </p:nvSpPr>
        <p:spPr>
          <a:noFill/>
        </p:spPr>
        <p:txBody>
          <a:bodyPr/>
          <a:lstStyle/>
          <a:p>
            <a:fld id="{B49D88B4-D80B-4625-9129-BDC68015C41C}" type="slidenum">
              <a:rPr lang="en-US" smtClean="0"/>
              <a:pPr/>
              <a:t>44</a:t>
            </a:fld>
            <a:endParaRPr lang="en-US"/>
          </a:p>
        </p:txBody>
      </p:sp>
    </p:spTree>
    <p:extLst>
      <p:ext uri="{BB962C8B-B14F-4D97-AF65-F5344CB8AC3E}">
        <p14:creationId xmlns:p14="http://schemas.microsoft.com/office/powerpoint/2010/main" val="32859722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a:p>
        </p:txBody>
      </p:sp>
      <p:sp>
        <p:nvSpPr>
          <p:cNvPr id="36868" name="Slide Number Placeholder 3"/>
          <p:cNvSpPr>
            <a:spLocks noGrp="1"/>
          </p:cNvSpPr>
          <p:nvPr>
            <p:ph type="sldNum" sz="quarter" idx="5"/>
          </p:nvPr>
        </p:nvSpPr>
        <p:spPr>
          <a:noFill/>
        </p:spPr>
        <p:txBody>
          <a:bodyPr/>
          <a:lstStyle/>
          <a:p>
            <a:fld id="{3B629062-1BDD-4AE9-A1CF-A0AF27C21E62}" type="slidenum">
              <a:rPr lang="en-US" smtClean="0"/>
              <a:pPr/>
              <a:t>45</a:t>
            </a:fld>
            <a:endParaRPr lang="en-US"/>
          </a:p>
        </p:txBody>
      </p:sp>
    </p:spTree>
    <p:extLst>
      <p:ext uri="{BB962C8B-B14F-4D97-AF65-F5344CB8AC3E}">
        <p14:creationId xmlns:p14="http://schemas.microsoft.com/office/powerpoint/2010/main" val="14112526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a:p>
        </p:txBody>
      </p:sp>
      <p:sp>
        <p:nvSpPr>
          <p:cNvPr id="36868" name="Slide Number Placeholder 3"/>
          <p:cNvSpPr>
            <a:spLocks noGrp="1"/>
          </p:cNvSpPr>
          <p:nvPr>
            <p:ph type="sldNum" sz="quarter" idx="5"/>
          </p:nvPr>
        </p:nvSpPr>
        <p:spPr>
          <a:noFill/>
        </p:spPr>
        <p:txBody>
          <a:bodyPr/>
          <a:lstStyle/>
          <a:p>
            <a:fld id="{3B629062-1BDD-4AE9-A1CF-A0AF27C21E62}" type="slidenum">
              <a:rPr lang="en-US" smtClean="0"/>
              <a:pPr/>
              <a:t>46</a:t>
            </a:fld>
            <a:endParaRPr lang="en-US"/>
          </a:p>
        </p:txBody>
      </p:sp>
    </p:spTree>
    <p:extLst>
      <p:ext uri="{BB962C8B-B14F-4D97-AF65-F5344CB8AC3E}">
        <p14:creationId xmlns:p14="http://schemas.microsoft.com/office/powerpoint/2010/main" val="38721038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en-US"/>
          </a:p>
        </p:txBody>
      </p:sp>
      <p:sp>
        <p:nvSpPr>
          <p:cNvPr id="45060" name="Slide Number Placeholder 3"/>
          <p:cNvSpPr>
            <a:spLocks noGrp="1"/>
          </p:cNvSpPr>
          <p:nvPr>
            <p:ph type="sldNum" sz="quarter" idx="5"/>
          </p:nvPr>
        </p:nvSpPr>
        <p:spPr>
          <a:noFill/>
        </p:spPr>
        <p:txBody>
          <a:bodyPr/>
          <a:lstStyle/>
          <a:p>
            <a:fld id="{DD51E801-DF12-4618-9B39-20A501F766AC}" type="slidenum">
              <a:rPr lang="en-US" smtClean="0"/>
              <a:pPr/>
              <a:t>47</a:t>
            </a:fld>
            <a:endParaRPr lang="en-US"/>
          </a:p>
        </p:txBody>
      </p:sp>
    </p:spTree>
    <p:extLst>
      <p:ext uri="{BB962C8B-B14F-4D97-AF65-F5344CB8AC3E}">
        <p14:creationId xmlns:p14="http://schemas.microsoft.com/office/powerpoint/2010/main" val="36820504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a:p>
        </p:txBody>
      </p:sp>
      <p:sp>
        <p:nvSpPr>
          <p:cNvPr id="36868" name="Slide Number Placeholder 3"/>
          <p:cNvSpPr>
            <a:spLocks noGrp="1"/>
          </p:cNvSpPr>
          <p:nvPr>
            <p:ph type="sldNum" sz="quarter" idx="5"/>
          </p:nvPr>
        </p:nvSpPr>
        <p:spPr>
          <a:noFill/>
        </p:spPr>
        <p:txBody>
          <a:bodyPr/>
          <a:lstStyle/>
          <a:p>
            <a:fld id="{3B629062-1BDD-4AE9-A1CF-A0AF27C21E62}" type="slidenum">
              <a:rPr lang="en-US" smtClean="0"/>
              <a:pPr/>
              <a:t>48</a:t>
            </a:fld>
            <a:endParaRPr lang="en-US"/>
          </a:p>
        </p:txBody>
      </p:sp>
    </p:spTree>
    <p:extLst>
      <p:ext uri="{BB962C8B-B14F-4D97-AF65-F5344CB8AC3E}">
        <p14:creationId xmlns:p14="http://schemas.microsoft.com/office/powerpoint/2010/main" val="1403612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a:p>
        </p:txBody>
      </p:sp>
      <p:sp>
        <p:nvSpPr>
          <p:cNvPr id="36868" name="Slide Number Placeholder 3"/>
          <p:cNvSpPr>
            <a:spLocks noGrp="1"/>
          </p:cNvSpPr>
          <p:nvPr>
            <p:ph type="sldNum" sz="quarter" idx="5"/>
          </p:nvPr>
        </p:nvSpPr>
        <p:spPr>
          <a:noFill/>
        </p:spPr>
        <p:txBody>
          <a:bodyPr/>
          <a:lstStyle/>
          <a:p>
            <a:fld id="{3B629062-1BDD-4AE9-A1CF-A0AF27C21E62}" type="slidenum">
              <a:rPr lang="en-US" smtClean="0"/>
              <a:pPr/>
              <a:t>49</a:t>
            </a:fld>
            <a:endParaRPr lang="en-US"/>
          </a:p>
        </p:txBody>
      </p:sp>
    </p:spTree>
    <p:extLst>
      <p:ext uri="{BB962C8B-B14F-4D97-AF65-F5344CB8AC3E}">
        <p14:creationId xmlns:p14="http://schemas.microsoft.com/office/powerpoint/2010/main" val="4110962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446A245-7C09-014E-BF7A-544EA1AC91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A9A2207-AA65-2446-BFD3-D0F4EF13E486}" type="slidenum">
              <a:rPr lang="en-US" altLang="en-US"/>
              <a:pPr eaLnBrk="1" hangingPunct="1"/>
              <a:t>11</a:t>
            </a:fld>
            <a:endParaRPr lang="en-US" altLang="en-US"/>
          </a:p>
        </p:txBody>
      </p:sp>
      <p:sp>
        <p:nvSpPr>
          <p:cNvPr id="15363" name="Rectangle 2">
            <a:extLst>
              <a:ext uri="{FF2B5EF4-FFF2-40B4-BE49-F238E27FC236}">
                <a16:creationId xmlns:a16="http://schemas.microsoft.com/office/drawing/2014/main" id="{3787C8B8-FD36-0548-9F0C-7EE062740A64}"/>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C36D533A-6B66-0545-96DD-6964992B43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a:p>
        </p:txBody>
      </p:sp>
      <p:sp>
        <p:nvSpPr>
          <p:cNvPr id="46084" name="Slide Number Placeholder 3"/>
          <p:cNvSpPr>
            <a:spLocks noGrp="1"/>
          </p:cNvSpPr>
          <p:nvPr>
            <p:ph type="sldNum" sz="quarter" idx="5"/>
          </p:nvPr>
        </p:nvSpPr>
        <p:spPr>
          <a:noFill/>
        </p:spPr>
        <p:txBody>
          <a:bodyPr/>
          <a:lstStyle/>
          <a:p>
            <a:fld id="{E5911CA0-20B8-41B2-B97A-34410109AB44}" type="slidenum">
              <a:rPr lang="en-US" smtClean="0"/>
              <a:pPr/>
              <a:t>50</a:t>
            </a:fld>
            <a:endParaRPr lang="en-US"/>
          </a:p>
        </p:txBody>
      </p:sp>
    </p:spTree>
    <p:extLst>
      <p:ext uri="{BB962C8B-B14F-4D97-AF65-F5344CB8AC3E}">
        <p14:creationId xmlns:p14="http://schemas.microsoft.com/office/powerpoint/2010/main" val="21778097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a:p>
        </p:txBody>
      </p:sp>
      <p:sp>
        <p:nvSpPr>
          <p:cNvPr id="37892" name="Slide Number Placeholder 3"/>
          <p:cNvSpPr>
            <a:spLocks noGrp="1"/>
          </p:cNvSpPr>
          <p:nvPr>
            <p:ph type="sldNum" sz="quarter" idx="5"/>
          </p:nvPr>
        </p:nvSpPr>
        <p:spPr>
          <a:noFill/>
        </p:spPr>
        <p:txBody>
          <a:bodyPr/>
          <a:lstStyle/>
          <a:p>
            <a:fld id="{334F038F-5324-4648-BE99-45C47CF95402}" type="slidenum">
              <a:rPr lang="en-US" smtClean="0"/>
              <a:pPr/>
              <a:t>51</a:t>
            </a:fld>
            <a:endParaRPr lang="en-US"/>
          </a:p>
        </p:txBody>
      </p:sp>
    </p:spTree>
    <p:extLst>
      <p:ext uri="{BB962C8B-B14F-4D97-AF65-F5344CB8AC3E}">
        <p14:creationId xmlns:p14="http://schemas.microsoft.com/office/powerpoint/2010/main" val="27670876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a:p>
        </p:txBody>
      </p:sp>
      <p:sp>
        <p:nvSpPr>
          <p:cNvPr id="37892" name="Slide Number Placeholder 3"/>
          <p:cNvSpPr>
            <a:spLocks noGrp="1"/>
          </p:cNvSpPr>
          <p:nvPr>
            <p:ph type="sldNum" sz="quarter" idx="5"/>
          </p:nvPr>
        </p:nvSpPr>
        <p:spPr>
          <a:noFill/>
        </p:spPr>
        <p:txBody>
          <a:bodyPr/>
          <a:lstStyle/>
          <a:p>
            <a:fld id="{334F038F-5324-4648-BE99-45C47CF95402}" type="slidenum">
              <a:rPr lang="en-US" smtClean="0"/>
              <a:pPr/>
              <a:t>52</a:t>
            </a:fld>
            <a:endParaRPr lang="en-US"/>
          </a:p>
        </p:txBody>
      </p:sp>
    </p:spTree>
    <p:extLst>
      <p:ext uri="{BB962C8B-B14F-4D97-AF65-F5344CB8AC3E}">
        <p14:creationId xmlns:p14="http://schemas.microsoft.com/office/powerpoint/2010/main" val="4794669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endParaRPr lang="en-US"/>
          </a:p>
        </p:txBody>
      </p:sp>
      <p:sp>
        <p:nvSpPr>
          <p:cNvPr id="47108" name="Slide Number Placeholder 3"/>
          <p:cNvSpPr>
            <a:spLocks noGrp="1"/>
          </p:cNvSpPr>
          <p:nvPr>
            <p:ph type="sldNum" sz="quarter" idx="5"/>
          </p:nvPr>
        </p:nvSpPr>
        <p:spPr>
          <a:noFill/>
        </p:spPr>
        <p:txBody>
          <a:bodyPr/>
          <a:lstStyle/>
          <a:p>
            <a:fld id="{12C03D2D-709B-4FD9-9CDF-9AA3F458A567}" type="slidenum">
              <a:rPr lang="en-US" smtClean="0"/>
              <a:pPr/>
              <a:t>53</a:t>
            </a:fld>
            <a:endParaRPr lang="en-US"/>
          </a:p>
        </p:txBody>
      </p:sp>
    </p:spTree>
    <p:extLst>
      <p:ext uri="{BB962C8B-B14F-4D97-AF65-F5344CB8AC3E}">
        <p14:creationId xmlns:p14="http://schemas.microsoft.com/office/powerpoint/2010/main" val="2569212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a:p>
        </p:txBody>
      </p:sp>
      <p:sp>
        <p:nvSpPr>
          <p:cNvPr id="36868" name="Slide Number Placeholder 3"/>
          <p:cNvSpPr>
            <a:spLocks noGrp="1"/>
          </p:cNvSpPr>
          <p:nvPr>
            <p:ph type="sldNum" sz="quarter" idx="5"/>
          </p:nvPr>
        </p:nvSpPr>
        <p:spPr>
          <a:noFill/>
        </p:spPr>
        <p:txBody>
          <a:bodyPr/>
          <a:lstStyle/>
          <a:p>
            <a:fld id="{3B629062-1BDD-4AE9-A1CF-A0AF27C21E62}" type="slidenum">
              <a:rPr lang="en-US" smtClean="0"/>
              <a:pPr/>
              <a:t>54</a:t>
            </a:fld>
            <a:endParaRPr lang="en-US"/>
          </a:p>
        </p:txBody>
      </p:sp>
    </p:spTree>
    <p:extLst>
      <p:ext uri="{BB962C8B-B14F-4D97-AF65-F5344CB8AC3E}">
        <p14:creationId xmlns:p14="http://schemas.microsoft.com/office/powerpoint/2010/main" val="19432440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a:p>
        </p:txBody>
      </p:sp>
      <p:sp>
        <p:nvSpPr>
          <p:cNvPr id="36868" name="Slide Number Placeholder 3"/>
          <p:cNvSpPr>
            <a:spLocks noGrp="1"/>
          </p:cNvSpPr>
          <p:nvPr>
            <p:ph type="sldNum" sz="quarter" idx="5"/>
          </p:nvPr>
        </p:nvSpPr>
        <p:spPr>
          <a:noFill/>
        </p:spPr>
        <p:txBody>
          <a:bodyPr/>
          <a:lstStyle/>
          <a:p>
            <a:fld id="{3B629062-1BDD-4AE9-A1CF-A0AF27C21E62}" type="slidenum">
              <a:rPr lang="en-US" smtClean="0"/>
              <a:pPr/>
              <a:t>55</a:t>
            </a:fld>
            <a:endParaRPr lang="en-US"/>
          </a:p>
        </p:txBody>
      </p:sp>
    </p:spTree>
    <p:extLst>
      <p:ext uri="{BB962C8B-B14F-4D97-AF65-F5344CB8AC3E}">
        <p14:creationId xmlns:p14="http://schemas.microsoft.com/office/powerpoint/2010/main" val="152542173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a:p>
        </p:txBody>
      </p:sp>
      <p:sp>
        <p:nvSpPr>
          <p:cNvPr id="48132" name="Slide Number Placeholder 3"/>
          <p:cNvSpPr>
            <a:spLocks noGrp="1"/>
          </p:cNvSpPr>
          <p:nvPr>
            <p:ph type="sldNum" sz="quarter" idx="5"/>
          </p:nvPr>
        </p:nvSpPr>
        <p:spPr>
          <a:noFill/>
        </p:spPr>
        <p:txBody>
          <a:bodyPr/>
          <a:lstStyle/>
          <a:p>
            <a:fld id="{12148953-A430-4EAA-9868-B53DCDCCE010}" type="slidenum">
              <a:rPr lang="en-US" smtClean="0"/>
              <a:pPr/>
              <a:t>56</a:t>
            </a:fld>
            <a:endParaRPr lang="en-US"/>
          </a:p>
        </p:txBody>
      </p:sp>
    </p:spTree>
    <p:extLst>
      <p:ext uri="{BB962C8B-B14F-4D97-AF65-F5344CB8AC3E}">
        <p14:creationId xmlns:p14="http://schemas.microsoft.com/office/powerpoint/2010/main" val="40695460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57</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5581099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58</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13721181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a:p>
        </p:txBody>
      </p:sp>
      <p:sp>
        <p:nvSpPr>
          <p:cNvPr id="50180" name="Slide Number Placeholder 3"/>
          <p:cNvSpPr>
            <a:spLocks noGrp="1"/>
          </p:cNvSpPr>
          <p:nvPr>
            <p:ph type="sldNum" sz="quarter" idx="5"/>
          </p:nvPr>
        </p:nvSpPr>
        <p:spPr>
          <a:noFill/>
        </p:spPr>
        <p:txBody>
          <a:bodyPr/>
          <a:lstStyle/>
          <a:p>
            <a:fld id="{B62F3974-9202-40A1-8118-CBB9E4B1A056}" type="slidenum">
              <a:rPr lang="en-US" smtClean="0"/>
              <a:pPr/>
              <a:t>59</a:t>
            </a:fld>
            <a:endParaRPr lang="en-US"/>
          </a:p>
        </p:txBody>
      </p:sp>
    </p:spTree>
    <p:extLst>
      <p:ext uri="{BB962C8B-B14F-4D97-AF65-F5344CB8AC3E}">
        <p14:creationId xmlns:p14="http://schemas.microsoft.com/office/powerpoint/2010/main" val="1902592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446A245-7C09-014E-BF7A-544EA1AC91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A9A2207-AA65-2446-BFD3-D0F4EF13E486}" type="slidenum">
              <a:rPr lang="en-US" altLang="en-US"/>
              <a:pPr eaLnBrk="1" hangingPunct="1"/>
              <a:t>12</a:t>
            </a:fld>
            <a:endParaRPr lang="en-US" altLang="en-US"/>
          </a:p>
        </p:txBody>
      </p:sp>
      <p:sp>
        <p:nvSpPr>
          <p:cNvPr id="15363" name="Rectangle 2">
            <a:extLst>
              <a:ext uri="{FF2B5EF4-FFF2-40B4-BE49-F238E27FC236}">
                <a16:creationId xmlns:a16="http://schemas.microsoft.com/office/drawing/2014/main" id="{3787C8B8-FD36-0548-9F0C-7EE062740A64}"/>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C36D533A-6B66-0545-96DD-6964992B43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9262110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a:p>
        </p:txBody>
      </p:sp>
      <p:sp>
        <p:nvSpPr>
          <p:cNvPr id="50180" name="Slide Number Placeholder 3"/>
          <p:cNvSpPr>
            <a:spLocks noGrp="1"/>
          </p:cNvSpPr>
          <p:nvPr>
            <p:ph type="sldNum" sz="quarter" idx="5"/>
          </p:nvPr>
        </p:nvSpPr>
        <p:spPr>
          <a:noFill/>
        </p:spPr>
        <p:txBody>
          <a:bodyPr/>
          <a:lstStyle/>
          <a:p>
            <a:fld id="{B62F3974-9202-40A1-8118-CBB9E4B1A056}" type="slidenum">
              <a:rPr lang="en-US" smtClean="0"/>
              <a:pPr/>
              <a:t>60</a:t>
            </a:fld>
            <a:endParaRPr lang="en-US"/>
          </a:p>
        </p:txBody>
      </p:sp>
    </p:spTree>
    <p:extLst>
      <p:ext uri="{BB962C8B-B14F-4D97-AF65-F5344CB8AC3E}">
        <p14:creationId xmlns:p14="http://schemas.microsoft.com/office/powerpoint/2010/main" val="37174875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a:p>
        </p:txBody>
      </p:sp>
      <p:sp>
        <p:nvSpPr>
          <p:cNvPr id="50180" name="Slide Number Placeholder 3"/>
          <p:cNvSpPr>
            <a:spLocks noGrp="1"/>
          </p:cNvSpPr>
          <p:nvPr>
            <p:ph type="sldNum" sz="quarter" idx="5"/>
          </p:nvPr>
        </p:nvSpPr>
        <p:spPr>
          <a:noFill/>
        </p:spPr>
        <p:txBody>
          <a:bodyPr/>
          <a:lstStyle/>
          <a:p>
            <a:fld id="{B62F3974-9202-40A1-8118-CBB9E4B1A056}" type="slidenum">
              <a:rPr lang="en-US" smtClean="0"/>
              <a:pPr/>
              <a:t>61</a:t>
            </a:fld>
            <a:endParaRPr lang="en-US"/>
          </a:p>
        </p:txBody>
      </p:sp>
    </p:spTree>
    <p:extLst>
      <p:ext uri="{BB962C8B-B14F-4D97-AF65-F5344CB8AC3E}">
        <p14:creationId xmlns:p14="http://schemas.microsoft.com/office/powerpoint/2010/main" val="19049157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a:p>
        </p:txBody>
      </p:sp>
      <p:sp>
        <p:nvSpPr>
          <p:cNvPr id="50180" name="Slide Number Placeholder 3"/>
          <p:cNvSpPr>
            <a:spLocks noGrp="1"/>
          </p:cNvSpPr>
          <p:nvPr>
            <p:ph type="sldNum" sz="quarter" idx="5"/>
          </p:nvPr>
        </p:nvSpPr>
        <p:spPr>
          <a:noFill/>
        </p:spPr>
        <p:txBody>
          <a:bodyPr/>
          <a:lstStyle/>
          <a:p>
            <a:fld id="{B62F3974-9202-40A1-8118-CBB9E4B1A056}" type="slidenum">
              <a:rPr lang="en-US" smtClean="0"/>
              <a:pPr/>
              <a:t>62</a:t>
            </a:fld>
            <a:endParaRPr lang="en-US"/>
          </a:p>
        </p:txBody>
      </p:sp>
    </p:spTree>
    <p:extLst>
      <p:ext uri="{BB962C8B-B14F-4D97-AF65-F5344CB8AC3E}">
        <p14:creationId xmlns:p14="http://schemas.microsoft.com/office/powerpoint/2010/main" val="164049700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a:p>
        </p:txBody>
      </p:sp>
      <p:sp>
        <p:nvSpPr>
          <p:cNvPr id="50180" name="Slide Number Placeholder 3"/>
          <p:cNvSpPr>
            <a:spLocks noGrp="1"/>
          </p:cNvSpPr>
          <p:nvPr>
            <p:ph type="sldNum" sz="quarter" idx="5"/>
          </p:nvPr>
        </p:nvSpPr>
        <p:spPr>
          <a:noFill/>
        </p:spPr>
        <p:txBody>
          <a:bodyPr/>
          <a:lstStyle/>
          <a:p>
            <a:fld id="{B62F3974-9202-40A1-8118-CBB9E4B1A056}" type="slidenum">
              <a:rPr lang="en-US" smtClean="0"/>
              <a:pPr/>
              <a:t>63</a:t>
            </a:fld>
            <a:endParaRPr lang="en-US"/>
          </a:p>
        </p:txBody>
      </p:sp>
    </p:spTree>
    <p:extLst>
      <p:ext uri="{BB962C8B-B14F-4D97-AF65-F5344CB8AC3E}">
        <p14:creationId xmlns:p14="http://schemas.microsoft.com/office/powerpoint/2010/main" val="257167802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64</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70191316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3F41B1FD-9E49-415E-A3C5-602FE87A153C}" type="slidenum">
              <a:rPr lang="en-US" smtClean="0"/>
              <a:pPr/>
              <a:t>65</a:t>
            </a:fld>
            <a:endParaRPr lang="en-US"/>
          </a:p>
        </p:txBody>
      </p:sp>
    </p:spTree>
    <p:extLst>
      <p:ext uri="{BB962C8B-B14F-4D97-AF65-F5344CB8AC3E}">
        <p14:creationId xmlns:p14="http://schemas.microsoft.com/office/powerpoint/2010/main" val="284716021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a:p>
        </p:txBody>
      </p:sp>
      <p:sp>
        <p:nvSpPr>
          <p:cNvPr id="52228" name="Slide Number Placeholder 3"/>
          <p:cNvSpPr>
            <a:spLocks noGrp="1"/>
          </p:cNvSpPr>
          <p:nvPr>
            <p:ph type="sldNum" sz="quarter" idx="5"/>
          </p:nvPr>
        </p:nvSpPr>
        <p:spPr>
          <a:noFill/>
        </p:spPr>
        <p:txBody>
          <a:bodyPr/>
          <a:lstStyle/>
          <a:p>
            <a:fld id="{30163399-395C-48DE-8FB7-CEF817AD4ABE}" type="slidenum">
              <a:rPr lang="en-US" smtClean="0"/>
              <a:pPr/>
              <a:t>66</a:t>
            </a:fld>
            <a:endParaRPr lang="en-US"/>
          </a:p>
        </p:txBody>
      </p:sp>
    </p:spTree>
    <p:extLst>
      <p:ext uri="{BB962C8B-B14F-4D97-AF65-F5344CB8AC3E}">
        <p14:creationId xmlns:p14="http://schemas.microsoft.com/office/powerpoint/2010/main" val="273090250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446A245-7C09-014E-BF7A-544EA1AC91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A9A2207-AA65-2446-BFD3-D0F4EF13E486}" type="slidenum">
              <a:rPr lang="en-US" altLang="en-US"/>
              <a:pPr eaLnBrk="1" hangingPunct="1"/>
              <a:t>67</a:t>
            </a:fld>
            <a:endParaRPr lang="en-US" altLang="en-US"/>
          </a:p>
        </p:txBody>
      </p:sp>
      <p:sp>
        <p:nvSpPr>
          <p:cNvPr id="15363" name="Rectangle 2">
            <a:extLst>
              <a:ext uri="{FF2B5EF4-FFF2-40B4-BE49-F238E27FC236}">
                <a16:creationId xmlns:a16="http://schemas.microsoft.com/office/drawing/2014/main" id="{3787C8B8-FD36-0548-9F0C-7EE062740A64}"/>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C36D533A-6B66-0545-96DD-6964992B43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12416324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446A245-7C09-014E-BF7A-544EA1AC91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A9A2207-AA65-2446-BFD3-D0F4EF13E486}" type="slidenum">
              <a:rPr lang="en-US" altLang="en-US"/>
              <a:pPr eaLnBrk="1" hangingPunct="1"/>
              <a:t>68</a:t>
            </a:fld>
            <a:endParaRPr lang="en-US" altLang="en-US"/>
          </a:p>
        </p:txBody>
      </p:sp>
      <p:sp>
        <p:nvSpPr>
          <p:cNvPr id="15363" name="Rectangle 2">
            <a:extLst>
              <a:ext uri="{FF2B5EF4-FFF2-40B4-BE49-F238E27FC236}">
                <a16:creationId xmlns:a16="http://schemas.microsoft.com/office/drawing/2014/main" id="{3787C8B8-FD36-0548-9F0C-7EE062740A64}"/>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C36D533A-6B66-0545-96DD-6964992B43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8026855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446A245-7C09-014E-BF7A-544EA1AC91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A9A2207-AA65-2446-BFD3-D0F4EF13E486}" type="slidenum">
              <a:rPr lang="en-US" altLang="en-US"/>
              <a:pPr eaLnBrk="1" hangingPunct="1"/>
              <a:t>69</a:t>
            </a:fld>
            <a:endParaRPr lang="en-US" altLang="en-US"/>
          </a:p>
        </p:txBody>
      </p:sp>
      <p:sp>
        <p:nvSpPr>
          <p:cNvPr id="15363" name="Rectangle 2">
            <a:extLst>
              <a:ext uri="{FF2B5EF4-FFF2-40B4-BE49-F238E27FC236}">
                <a16:creationId xmlns:a16="http://schemas.microsoft.com/office/drawing/2014/main" id="{3787C8B8-FD36-0548-9F0C-7EE062740A64}"/>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C36D533A-6B66-0545-96DD-6964992B43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715158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446A245-7C09-014E-BF7A-544EA1AC91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A9A2207-AA65-2446-BFD3-D0F4EF13E486}" type="slidenum">
              <a:rPr lang="en-US" altLang="en-US"/>
              <a:pPr eaLnBrk="1" hangingPunct="1"/>
              <a:t>13</a:t>
            </a:fld>
            <a:endParaRPr lang="en-US" altLang="en-US"/>
          </a:p>
        </p:txBody>
      </p:sp>
      <p:sp>
        <p:nvSpPr>
          <p:cNvPr id="15363" name="Rectangle 2">
            <a:extLst>
              <a:ext uri="{FF2B5EF4-FFF2-40B4-BE49-F238E27FC236}">
                <a16:creationId xmlns:a16="http://schemas.microsoft.com/office/drawing/2014/main" id="{3787C8B8-FD36-0548-9F0C-7EE062740A64}"/>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C36D533A-6B66-0545-96DD-6964992B43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57247100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70</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03236618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71</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62288678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72</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92533165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E84159CC-14AD-FC43-AB67-12BE58E30ED6}"/>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F869B6D-8895-6E46-BFDC-B81E1F2903AF}" type="slidenum">
              <a:rPr lang="en-US" altLang="en-US" sz="1200"/>
              <a:pPr algn="r" eaLnBrk="1" hangingPunct="1"/>
              <a:t>73</a:t>
            </a:fld>
            <a:endParaRPr lang="en-US" altLang="en-US" sz="1200"/>
          </a:p>
        </p:txBody>
      </p:sp>
      <p:sp>
        <p:nvSpPr>
          <p:cNvPr id="106499" name="Rectangle 2">
            <a:extLst>
              <a:ext uri="{FF2B5EF4-FFF2-40B4-BE49-F238E27FC236}">
                <a16:creationId xmlns:a16="http://schemas.microsoft.com/office/drawing/2014/main" id="{ACCAD101-FBD3-614C-8E04-3F3CC7F5F05E}"/>
              </a:ext>
            </a:extLst>
          </p:cNvPr>
          <p:cNvSpPr>
            <a:spLocks noGrp="1" noRot="1" noChangeAspect="1" noChangeArrowheads="1" noTextEdit="1"/>
          </p:cNvSpPr>
          <p:nvPr>
            <p:ph type="sldImg"/>
          </p:nvPr>
        </p:nvSpPr>
        <p:spPr>
          <a:ln/>
        </p:spPr>
      </p:sp>
      <p:sp>
        <p:nvSpPr>
          <p:cNvPr id="106500" name="Rectangle 3">
            <a:extLst>
              <a:ext uri="{FF2B5EF4-FFF2-40B4-BE49-F238E27FC236}">
                <a16:creationId xmlns:a16="http://schemas.microsoft.com/office/drawing/2014/main" id="{0539D34A-DDCD-444E-8FAD-FD15A53709B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5899734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F5FC67EE-330C-E94D-ACBC-1885E028C73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4191B25-1B41-B748-B256-4CCFC7E63DBB}" type="slidenum">
              <a:rPr lang="en-US" altLang="en-US"/>
              <a:pPr eaLnBrk="1" hangingPunct="1"/>
              <a:t>74</a:t>
            </a:fld>
            <a:endParaRPr lang="en-US" altLang="en-US"/>
          </a:p>
        </p:txBody>
      </p:sp>
      <p:sp>
        <p:nvSpPr>
          <p:cNvPr id="11267" name="Rectangle 2">
            <a:extLst>
              <a:ext uri="{FF2B5EF4-FFF2-40B4-BE49-F238E27FC236}">
                <a16:creationId xmlns:a16="http://schemas.microsoft.com/office/drawing/2014/main" id="{4014BAC4-2FCC-7541-98E1-7591A9A361FB}"/>
              </a:ext>
            </a:extLst>
          </p:cNvPr>
          <p:cNvSpPr>
            <a:spLocks noGrp="1" noRot="1" noChangeAspect="1" noChangeArrowheads="1" noTextEdit="1"/>
          </p:cNvSpPr>
          <p:nvPr>
            <p:ph type="sldImg"/>
          </p:nvPr>
        </p:nvSpPr>
        <p:spPr>
          <a:ln/>
        </p:spPr>
      </p:sp>
      <p:sp>
        <p:nvSpPr>
          <p:cNvPr id="11268" name="Rectangle 3">
            <a:extLst>
              <a:ext uri="{FF2B5EF4-FFF2-40B4-BE49-F238E27FC236}">
                <a16:creationId xmlns:a16="http://schemas.microsoft.com/office/drawing/2014/main" id="{254BC5B0-8B98-E842-BD42-0FCB3C6E48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538249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5446A245-7C09-014E-BF7A-544EA1AC91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A9A2207-AA65-2446-BFD3-D0F4EF13E486}" type="slidenum">
              <a:rPr lang="en-US" altLang="en-US"/>
              <a:pPr eaLnBrk="1" hangingPunct="1"/>
              <a:t>14</a:t>
            </a:fld>
            <a:endParaRPr lang="en-US" altLang="en-US"/>
          </a:p>
        </p:txBody>
      </p:sp>
      <p:sp>
        <p:nvSpPr>
          <p:cNvPr id="15363" name="Rectangle 2">
            <a:extLst>
              <a:ext uri="{FF2B5EF4-FFF2-40B4-BE49-F238E27FC236}">
                <a16:creationId xmlns:a16="http://schemas.microsoft.com/office/drawing/2014/main" id="{3787C8B8-FD36-0548-9F0C-7EE062740A64}"/>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C36D533A-6B66-0545-96DD-6964992B43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362990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a:extLst>
              <a:ext uri="{FF2B5EF4-FFF2-40B4-BE49-F238E27FC236}">
                <a16:creationId xmlns:a16="http://schemas.microsoft.com/office/drawing/2014/main" id="{07FC3475-626D-4C4C-AB80-92126E3BBD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72CC949-94C0-E74F-B345-582F7903B310}" type="slidenum">
              <a:rPr lang="en-US" altLang="en-US"/>
              <a:pPr eaLnBrk="1" hangingPunct="1"/>
              <a:t>23</a:t>
            </a:fld>
            <a:endParaRPr lang="en-US" altLang="en-US"/>
          </a:p>
        </p:txBody>
      </p:sp>
      <p:sp>
        <p:nvSpPr>
          <p:cNvPr id="125955" name="Rectangle 2">
            <a:extLst>
              <a:ext uri="{FF2B5EF4-FFF2-40B4-BE49-F238E27FC236}">
                <a16:creationId xmlns:a16="http://schemas.microsoft.com/office/drawing/2014/main" id="{02205872-6C9C-FB42-8542-ECA5D010E056}"/>
              </a:ext>
            </a:extLst>
          </p:cNvPr>
          <p:cNvSpPr>
            <a:spLocks noGrp="1" noRot="1" noChangeAspect="1" noChangeArrowheads="1" noTextEdit="1"/>
          </p:cNvSpPr>
          <p:nvPr>
            <p:ph type="sldImg"/>
          </p:nvPr>
        </p:nvSpPr>
        <p:spPr>
          <a:ln/>
        </p:spPr>
      </p:sp>
      <p:sp>
        <p:nvSpPr>
          <p:cNvPr id="125956" name="Rectangle 3">
            <a:extLst>
              <a:ext uri="{FF2B5EF4-FFF2-40B4-BE49-F238E27FC236}">
                <a16:creationId xmlns:a16="http://schemas.microsoft.com/office/drawing/2014/main" id="{135113FF-DDF6-E447-B756-BAFCA2384A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912838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a:p>
        </p:txBody>
      </p:sp>
      <p:sp>
        <p:nvSpPr>
          <p:cNvPr id="36868" name="Slide Number Placeholder 3"/>
          <p:cNvSpPr>
            <a:spLocks noGrp="1"/>
          </p:cNvSpPr>
          <p:nvPr>
            <p:ph type="sldNum" sz="quarter" idx="5"/>
          </p:nvPr>
        </p:nvSpPr>
        <p:spPr>
          <a:noFill/>
        </p:spPr>
        <p:txBody>
          <a:bodyPr/>
          <a:lstStyle/>
          <a:p>
            <a:fld id="{3B629062-1BDD-4AE9-A1CF-A0AF27C21E62}" type="slidenum">
              <a:rPr lang="en-US" smtClean="0"/>
              <a:pPr/>
              <a:t>26</a:t>
            </a:fld>
            <a:endParaRPr lang="en-US"/>
          </a:p>
        </p:txBody>
      </p:sp>
    </p:spTree>
    <p:extLst>
      <p:ext uri="{BB962C8B-B14F-4D97-AF65-F5344CB8AC3E}">
        <p14:creationId xmlns:p14="http://schemas.microsoft.com/office/powerpoint/2010/main" val="3889687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a:p>
        </p:txBody>
      </p:sp>
      <p:sp>
        <p:nvSpPr>
          <p:cNvPr id="37892" name="Slide Number Placeholder 3"/>
          <p:cNvSpPr>
            <a:spLocks noGrp="1"/>
          </p:cNvSpPr>
          <p:nvPr>
            <p:ph type="sldNum" sz="quarter" idx="5"/>
          </p:nvPr>
        </p:nvSpPr>
        <p:spPr>
          <a:noFill/>
        </p:spPr>
        <p:txBody>
          <a:bodyPr/>
          <a:lstStyle/>
          <a:p>
            <a:fld id="{334F038F-5324-4648-BE99-45C47CF95402}" type="slidenum">
              <a:rPr lang="en-US" smtClean="0"/>
              <a:pPr/>
              <a:t>27</a:t>
            </a:fld>
            <a:endParaRPr lang="en-US"/>
          </a:p>
        </p:txBody>
      </p:sp>
    </p:spTree>
    <p:extLst>
      <p:ext uri="{BB962C8B-B14F-4D97-AF65-F5344CB8AC3E}">
        <p14:creationId xmlns:p14="http://schemas.microsoft.com/office/powerpoint/2010/main" val="575316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9F44876F-128E-654D-9720-5F2E58251DC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F6EADD9-36E6-7848-8157-BA92853AB10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AA5FD10-CE53-204D-BDA6-5F1DEF1B9AC9}"/>
              </a:ext>
            </a:extLst>
          </p:cNvPr>
          <p:cNvSpPr>
            <a:spLocks noGrp="1" noChangeArrowheads="1"/>
          </p:cNvSpPr>
          <p:nvPr>
            <p:ph type="sldNum" sz="quarter" idx="12"/>
          </p:nvPr>
        </p:nvSpPr>
        <p:spPr>
          <a:ln/>
        </p:spPr>
        <p:txBody>
          <a:bodyPr/>
          <a:lstStyle>
            <a:lvl1pPr>
              <a:defRPr/>
            </a:lvl1pPr>
          </a:lstStyle>
          <a:p>
            <a:fld id="{31557048-6303-2E42-AA67-A7B681A35107}" type="slidenum">
              <a:rPr lang="en-US" altLang="en-US"/>
              <a:pPr/>
              <a:t>‹#›</a:t>
            </a:fld>
            <a:endParaRPr lang="en-US" altLang="en-US"/>
          </a:p>
        </p:txBody>
      </p:sp>
    </p:spTree>
    <p:extLst>
      <p:ext uri="{BB962C8B-B14F-4D97-AF65-F5344CB8AC3E}">
        <p14:creationId xmlns:p14="http://schemas.microsoft.com/office/powerpoint/2010/main" val="3576841796"/>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F5BD556-3A3A-6D4E-9410-EBC259F1874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7822EF1-CE73-2C4D-AAB1-304FEF3065F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ED4E5DC-2380-2948-A83F-8E75A44A90C2}"/>
              </a:ext>
            </a:extLst>
          </p:cNvPr>
          <p:cNvSpPr>
            <a:spLocks noGrp="1" noChangeArrowheads="1"/>
          </p:cNvSpPr>
          <p:nvPr>
            <p:ph type="sldNum" sz="quarter" idx="12"/>
          </p:nvPr>
        </p:nvSpPr>
        <p:spPr>
          <a:ln/>
        </p:spPr>
        <p:txBody>
          <a:bodyPr/>
          <a:lstStyle>
            <a:lvl1pPr>
              <a:defRPr/>
            </a:lvl1pPr>
          </a:lstStyle>
          <a:p>
            <a:fld id="{6EFB58C1-8242-FB4F-A1F1-0BF624424A8E}" type="slidenum">
              <a:rPr lang="en-US" altLang="en-US"/>
              <a:pPr/>
              <a:t>‹#›</a:t>
            </a:fld>
            <a:endParaRPr lang="en-US" altLang="en-US"/>
          </a:p>
        </p:txBody>
      </p:sp>
    </p:spTree>
    <p:extLst>
      <p:ext uri="{BB962C8B-B14F-4D97-AF65-F5344CB8AC3E}">
        <p14:creationId xmlns:p14="http://schemas.microsoft.com/office/powerpoint/2010/main" val="3318863330"/>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CC8B514-36CF-624A-AEE2-24F5A03AE2D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0F95D04-51F4-9F48-AEB1-C81C89C43FE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49CCFE4-1934-4648-86FE-A7120B18814C}"/>
              </a:ext>
            </a:extLst>
          </p:cNvPr>
          <p:cNvSpPr>
            <a:spLocks noGrp="1" noChangeArrowheads="1"/>
          </p:cNvSpPr>
          <p:nvPr>
            <p:ph type="sldNum" sz="quarter" idx="12"/>
          </p:nvPr>
        </p:nvSpPr>
        <p:spPr>
          <a:ln/>
        </p:spPr>
        <p:txBody>
          <a:bodyPr/>
          <a:lstStyle>
            <a:lvl1pPr>
              <a:defRPr/>
            </a:lvl1pPr>
          </a:lstStyle>
          <a:p>
            <a:fld id="{3968DA32-F287-2047-A11D-BC48657FA865}" type="slidenum">
              <a:rPr lang="en-US" altLang="en-US"/>
              <a:pPr/>
              <a:t>‹#›</a:t>
            </a:fld>
            <a:endParaRPr lang="en-US" altLang="en-US"/>
          </a:p>
        </p:txBody>
      </p:sp>
    </p:spTree>
    <p:extLst>
      <p:ext uri="{BB962C8B-B14F-4D97-AF65-F5344CB8AC3E}">
        <p14:creationId xmlns:p14="http://schemas.microsoft.com/office/powerpoint/2010/main" val="364388936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769DC20-472A-4246-810F-D73386B2E58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35EA627-3DC9-3341-9765-417FDF5F45B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27CABB9-073D-2542-95C2-02ED9008B36C}"/>
              </a:ext>
            </a:extLst>
          </p:cNvPr>
          <p:cNvSpPr>
            <a:spLocks noGrp="1" noChangeArrowheads="1"/>
          </p:cNvSpPr>
          <p:nvPr>
            <p:ph type="sldNum" sz="quarter" idx="12"/>
          </p:nvPr>
        </p:nvSpPr>
        <p:spPr>
          <a:ln/>
        </p:spPr>
        <p:txBody>
          <a:bodyPr/>
          <a:lstStyle>
            <a:lvl1pPr>
              <a:defRPr/>
            </a:lvl1pPr>
          </a:lstStyle>
          <a:p>
            <a:fld id="{F3A40DBF-55D8-D447-A40A-DF592F879327}" type="slidenum">
              <a:rPr lang="en-US" altLang="en-US"/>
              <a:pPr/>
              <a:t>‹#›</a:t>
            </a:fld>
            <a:endParaRPr lang="en-US" altLang="en-US"/>
          </a:p>
        </p:txBody>
      </p:sp>
    </p:spTree>
    <p:extLst>
      <p:ext uri="{BB962C8B-B14F-4D97-AF65-F5344CB8AC3E}">
        <p14:creationId xmlns:p14="http://schemas.microsoft.com/office/powerpoint/2010/main" val="3227261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A855708-48F5-6042-95E6-482E73B0AAF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D868402-84EB-194D-AAFC-B31D7C1964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25C3B53-3217-B145-98BE-6EF23643B568}"/>
              </a:ext>
            </a:extLst>
          </p:cNvPr>
          <p:cNvSpPr>
            <a:spLocks noGrp="1" noChangeArrowheads="1"/>
          </p:cNvSpPr>
          <p:nvPr>
            <p:ph type="sldNum" sz="quarter" idx="12"/>
          </p:nvPr>
        </p:nvSpPr>
        <p:spPr>
          <a:ln/>
        </p:spPr>
        <p:txBody>
          <a:bodyPr/>
          <a:lstStyle>
            <a:lvl1pPr>
              <a:defRPr/>
            </a:lvl1pPr>
          </a:lstStyle>
          <a:p>
            <a:fld id="{0D4D2B71-E2BE-9B47-8D82-719ECFD0665E}" type="slidenum">
              <a:rPr lang="en-US" altLang="en-US"/>
              <a:pPr/>
              <a:t>‹#›</a:t>
            </a:fld>
            <a:endParaRPr lang="en-US" altLang="en-US"/>
          </a:p>
        </p:txBody>
      </p:sp>
    </p:spTree>
    <p:extLst>
      <p:ext uri="{BB962C8B-B14F-4D97-AF65-F5344CB8AC3E}">
        <p14:creationId xmlns:p14="http://schemas.microsoft.com/office/powerpoint/2010/main" val="3926265723"/>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4BF1F5F-3CA2-4F47-B31A-D6F0F9A4F8D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B5A582B-1D20-6746-87FF-7C66440407C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F8F792B-B62E-AB46-AA48-3BF297FD3DB9}"/>
              </a:ext>
            </a:extLst>
          </p:cNvPr>
          <p:cNvSpPr>
            <a:spLocks noGrp="1" noChangeArrowheads="1"/>
          </p:cNvSpPr>
          <p:nvPr>
            <p:ph type="sldNum" sz="quarter" idx="12"/>
          </p:nvPr>
        </p:nvSpPr>
        <p:spPr>
          <a:ln/>
        </p:spPr>
        <p:txBody>
          <a:bodyPr/>
          <a:lstStyle>
            <a:lvl1pPr>
              <a:defRPr/>
            </a:lvl1pPr>
          </a:lstStyle>
          <a:p>
            <a:fld id="{90B32F63-B633-3742-B2E1-99DEF7C93B66}" type="slidenum">
              <a:rPr lang="en-US" altLang="en-US"/>
              <a:pPr/>
              <a:t>‹#›</a:t>
            </a:fld>
            <a:endParaRPr lang="en-US" altLang="en-US"/>
          </a:p>
        </p:txBody>
      </p:sp>
    </p:spTree>
    <p:extLst>
      <p:ext uri="{BB962C8B-B14F-4D97-AF65-F5344CB8AC3E}">
        <p14:creationId xmlns:p14="http://schemas.microsoft.com/office/powerpoint/2010/main" val="18910317"/>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1313F7E-B1E3-DC43-8800-F22D4F1E795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0840049-C994-A94A-BF1A-9FAABF4A4B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B422D08-287B-634A-8A93-8F46CBED5D25}"/>
              </a:ext>
            </a:extLst>
          </p:cNvPr>
          <p:cNvSpPr>
            <a:spLocks noGrp="1" noChangeArrowheads="1"/>
          </p:cNvSpPr>
          <p:nvPr>
            <p:ph type="sldNum" sz="quarter" idx="12"/>
          </p:nvPr>
        </p:nvSpPr>
        <p:spPr>
          <a:ln/>
        </p:spPr>
        <p:txBody>
          <a:bodyPr/>
          <a:lstStyle>
            <a:lvl1pPr>
              <a:defRPr/>
            </a:lvl1pPr>
          </a:lstStyle>
          <a:p>
            <a:fld id="{D73B2EE8-403E-1C4A-9448-6557A88061F7}" type="slidenum">
              <a:rPr lang="en-US" altLang="en-US"/>
              <a:pPr/>
              <a:t>‹#›</a:t>
            </a:fld>
            <a:endParaRPr lang="en-US" altLang="en-US"/>
          </a:p>
        </p:txBody>
      </p:sp>
    </p:spTree>
    <p:extLst>
      <p:ext uri="{BB962C8B-B14F-4D97-AF65-F5344CB8AC3E}">
        <p14:creationId xmlns:p14="http://schemas.microsoft.com/office/powerpoint/2010/main" val="749346864"/>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CA4C93BD-9F73-C945-A13C-91A47E13752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00B544C-75BA-D54D-9C1D-0ED3484C5D1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12C2192A-509B-B646-8DDE-D903D1EA86E9}"/>
              </a:ext>
            </a:extLst>
          </p:cNvPr>
          <p:cNvSpPr>
            <a:spLocks noGrp="1" noChangeArrowheads="1"/>
          </p:cNvSpPr>
          <p:nvPr>
            <p:ph type="sldNum" sz="quarter" idx="12"/>
          </p:nvPr>
        </p:nvSpPr>
        <p:spPr>
          <a:ln/>
        </p:spPr>
        <p:txBody>
          <a:bodyPr/>
          <a:lstStyle>
            <a:lvl1pPr>
              <a:defRPr/>
            </a:lvl1pPr>
          </a:lstStyle>
          <a:p>
            <a:fld id="{B7C1774D-D937-C240-AF4C-BB780FD4EA44}" type="slidenum">
              <a:rPr lang="en-US" altLang="en-US"/>
              <a:pPr/>
              <a:t>‹#›</a:t>
            </a:fld>
            <a:endParaRPr lang="en-US" altLang="en-US"/>
          </a:p>
        </p:txBody>
      </p:sp>
    </p:spTree>
    <p:extLst>
      <p:ext uri="{BB962C8B-B14F-4D97-AF65-F5344CB8AC3E}">
        <p14:creationId xmlns:p14="http://schemas.microsoft.com/office/powerpoint/2010/main" val="137061457"/>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508595A-2494-DD4E-BF32-D54ABFE6BCD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4D170E1-12FD-234E-BC83-D465A41AB8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63095781-85CD-D84D-98CD-19161379B6D4}"/>
              </a:ext>
            </a:extLst>
          </p:cNvPr>
          <p:cNvSpPr>
            <a:spLocks noGrp="1" noChangeArrowheads="1"/>
          </p:cNvSpPr>
          <p:nvPr>
            <p:ph type="sldNum" sz="quarter" idx="12"/>
          </p:nvPr>
        </p:nvSpPr>
        <p:spPr>
          <a:ln/>
        </p:spPr>
        <p:txBody>
          <a:bodyPr/>
          <a:lstStyle>
            <a:lvl1pPr>
              <a:defRPr/>
            </a:lvl1pPr>
          </a:lstStyle>
          <a:p>
            <a:fld id="{C82B73AA-590B-B949-945A-0AEF7996D44D}" type="slidenum">
              <a:rPr lang="en-US" altLang="en-US"/>
              <a:pPr/>
              <a:t>‹#›</a:t>
            </a:fld>
            <a:endParaRPr lang="en-US" altLang="en-US"/>
          </a:p>
        </p:txBody>
      </p:sp>
    </p:spTree>
    <p:extLst>
      <p:ext uri="{BB962C8B-B14F-4D97-AF65-F5344CB8AC3E}">
        <p14:creationId xmlns:p14="http://schemas.microsoft.com/office/powerpoint/2010/main" val="1153706823"/>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39EDCCD-9935-2B44-8306-8137FF645D7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07D9807-8786-7A46-86C1-E02E49EE5C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6CB446A-F7D2-C941-B411-279B48944A89}"/>
              </a:ext>
            </a:extLst>
          </p:cNvPr>
          <p:cNvSpPr>
            <a:spLocks noGrp="1" noChangeArrowheads="1"/>
          </p:cNvSpPr>
          <p:nvPr>
            <p:ph type="sldNum" sz="quarter" idx="12"/>
          </p:nvPr>
        </p:nvSpPr>
        <p:spPr>
          <a:ln/>
        </p:spPr>
        <p:txBody>
          <a:bodyPr/>
          <a:lstStyle>
            <a:lvl1pPr>
              <a:defRPr/>
            </a:lvl1pPr>
          </a:lstStyle>
          <a:p>
            <a:fld id="{F6D2FA5E-57A4-EB41-860B-2E9FDB63F10B}" type="slidenum">
              <a:rPr lang="en-US" altLang="en-US"/>
              <a:pPr/>
              <a:t>‹#›</a:t>
            </a:fld>
            <a:endParaRPr lang="en-US" altLang="en-US"/>
          </a:p>
        </p:txBody>
      </p:sp>
    </p:spTree>
    <p:extLst>
      <p:ext uri="{BB962C8B-B14F-4D97-AF65-F5344CB8AC3E}">
        <p14:creationId xmlns:p14="http://schemas.microsoft.com/office/powerpoint/2010/main" val="83794739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4ED41B0-EDF3-0D46-AA65-F15117EAA22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4771923-38C4-E340-AE8C-E316E23D6AB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0AC4A47-CA3D-4645-A6F8-8E24D962108A}"/>
              </a:ext>
            </a:extLst>
          </p:cNvPr>
          <p:cNvSpPr>
            <a:spLocks noGrp="1" noChangeArrowheads="1"/>
          </p:cNvSpPr>
          <p:nvPr>
            <p:ph type="sldNum" sz="quarter" idx="12"/>
          </p:nvPr>
        </p:nvSpPr>
        <p:spPr>
          <a:ln/>
        </p:spPr>
        <p:txBody>
          <a:bodyPr/>
          <a:lstStyle>
            <a:lvl1pPr>
              <a:defRPr/>
            </a:lvl1pPr>
          </a:lstStyle>
          <a:p>
            <a:fld id="{61C563E2-D7DF-2E4B-9EE8-E097D19850A4}" type="slidenum">
              <a:rPr lang="en-US" altLang="en-US"/>
              <a:pPr/>
              <a:t>‹#›</a:t>
            </a:fld>
            <a:endParaRPr lang="en-US" altLang="en-US"/>
          </a:p>
        </p:txBody>
      </p:sp>
    </p:spTree>
    <p:extLst>
      <p:ext uri="{BB962C8B-B14F-4D97-AF65-F5344CB8AC3E}">
        <p14:creationId xmlns:p14="http://schemas.microsoft.com/office/powerpoint/2010/main" val="3859573894"/>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148EEEE-BCA3-4B41-8A32-2A53AC1319E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46022B1-EB4C-D84B-BCD3-09AB98B08031}"/>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2A36FAF2-4530-E147-9213-08598A940D6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CCA9F81F-0B9D-6447-8418-7568727E3062}"/>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87E9C26C-10A3-A745-8EEF-7018C470C58C}"/>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3C645A4-3B3C-AE44-AFC7-D16489A3E4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5.emf"/></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5.emf"/></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6.jpg"/></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image" Target="../media/image8.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11.emf"/></Relationships>
</file>

<file path=ppt/slides/_rels/slide3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7.xml"/><Relationship Id="rId1" Type="http://schemas.openxmlformats.org/officeDocument/2006/relationships/slideLayout" Target="../slideLayouts/slideLayout7.xml"/><Relationship Id="rId5" Type="http://schemas.openxmlformats.org/officeDocument/2006/relationships/image" Target="../media/image12.emf"/><Relationship Id="rId4" Type="http://schemas.openxmlformats.org/officeDocument/2006/relationships/image" Target="../media/image11.emf"/></Relationships>
</file>

<file path=ppt/slides/_rels/slide5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44.xml"/><Relationship Id="rId1" Type="http://schemas.openxmlformats.org/officeDocument/2006/relationships/slideLayout" Target="../slideLayouts/slideLayout7.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image" Target="../media/image11.emf"/></Relationships>
</file>

<file path=ppt/slides/_rels/slide65.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7.xml"/><Relationship Id="rId1" Type="http://schemas.openxmlformats.org/officeDocument/2006/relationships/slideLayout" Target="../slideLayouts/slideLayout4.xml"/><Relationship Id="rId4" Type="http://schemas.openxmlformats.org/officeDocument/2006/relationships/image" Target="../media/image5.emf"/></Relationships>
</file>

<file path=ppt/slides/_rels/slide6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8.xml"/><Relationship Id="rId1" Type="http://schemas.openxmlformats.org/officeDocument/2006/relationships/slideLayout" Target="../slideLayouts/slideLayout4.xml"/><Relationship Id="rId4" Type="http://schemas.openxmlformats.org/officeDocument/2006/relationships/image" Target="../media/image5.emf"/></Relationships>
</file>

<file path=ppt/slides/_rels/slide6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9.xml"/><Relationship Id="rId1" Type="http://schemas.openxmlformats.org/officeDocument/2006/relationships/slideLayout" Target="../slideLayouts/slideLayout4.x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51.xml"/><Relationship Id="rId1" Type="http://schemas.openxmlformats.org/officeDocument/2006/relationships/slideLayout" Target="../slideLayouts/slideLayout7.xml"/><Relationship Id="rId4" Type="http://schemas.openxmlformats.org/officeDocument/2006/relationships/image" Target="../media/image11.emf"/></Relationships>
</file>

<file path=ppt/slides/_rels/slide7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52.xml"/><Relationship Id="rId1" Type="http://schemas.openxmlformats.org/officeDocument/2006/relationships/slideLayout" Target="../slideLayouts/slideLayout7.xml"/><Relationship Id="rId5" Type="http://schemas.openxmlformats.org/officeDocument/2006/relationships/image" Target="../media/image12.emf"/><Relationship Id="rId4" Type="http://schemas.openxmlformats.org/officeDocument/2006/relationships/image" Target="../media/image11.emf"/></Relationships>
</file>

<file path=ppt/slides/_rels/slide7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53.xml"/><Relationship Id="rId1" Type="http://schemas.openxmlformats.org/officeDocument/2006/relationships/slideLayout" Target="../slideLayouts/slideLayout7.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image" Target="../media/image11.emf"/></Relationships>
</file>

<file path=ppt/slides/_rels/slide7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933D7B-8A58-824C-9E83-5B7534F49466}"/>
              </a:ext>
            </a:extLst>
          </p:cNvPr>
          <p:cNvSpPr txBox="1"/>
          <p:nvPr/>
        </p:nvSpPr>
        <p:spPr>
          <a:xfrm>
            <a:off x="533400" y="381000"/>
            <a:ext cx="8229600" cy="1569660"/>
          </a:xfrm>
          <a:prstGeom prst="rect">
            <a:avLst/>
          </a:prstGeom>
          <a:noFill/>
        </p:spPr>
        <p:txBody>
          <a:bodyPr wrap="square" rtlCol="0">
            <a:spAutoFit/>
          </a:bodyPr>
          <a:lstStyle/>
          <a:p>
            <a:pPr algn="ctr"/>
            <a:r>
              <a:rPr lang="en-US" sz="4800" b="1" i="1" dirty="0">
                <a:solidFill>
                  <a:srgbClr val="FFFF00"/>
                </a:solidFill>
              </a:rPr>
              <a:t>How Should We Study the BIBLE?</a:t>
            </a:r>
          </a:p>
        </p:txBody>
      </p:sp>
      <p:pic>
        <p:nvPicPr>
          <p:cNvPr id="4" name="Picture 3">
            <a:extLst>
              <a:ext uri="{FF2B5EF4-FFF2-40B4-BE49-F238E27FC236}">
                <a16:creationId xmlns:a16="http://schemas.microsoft.com/office/drawing/2014/main" id="{1837E87A-8941-8A49-89CE-5AA909BAD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82010" y="1828800"/>
            <a:ext cx="3760980" cy="3124200"/>
          </a:xfrm>
          <a:prstGeom prst="rect">
            <a:avLst/>
          </a:prstGeom>
        </p:spPr>
      </p:pic>
      <p:sp>
        <p:nvSpPr>
          <p:cNvPr id="5" name="TextBox 4">
            <a:extLst>
              <a:ext uri="{FF2B5EF4-FFF2-40B4-BE49-F238E27FC236}">
                <a16:creationId xmlns:a16="http://schemas.microsoft.com/office/drawing/2014/main" id="{495F34D3-F2C2-7B4E-9023-62B402DE32EF}"/>
              </a:ext>
            </a:extLst>
          </p:cNvPr>
          <p:cNvSpPr txBox="1"/>
          <p:nvPr/>
        </p:nvSpPr>
        <p:spPr>
          <a:xfrm>
            <a:off x="914400" y="5105400"/>
            <a:ext cx="7696200" cy="1200329"/>
          </a:xfrm>
          <a:prstGeom prst="rect">
            <a:avLst/>
          </a:prstGeom>
          <a:noFill/>
        </p:spPr>
        <p:txBody>
          <a:bodyPr wrap="square" rtlCol="0">
            <a:spAutoFit/>
          </a:bodyPr>
          <a:lstStyle/>
          <a:p>
            <a:pPr algn="ctr"/>
            <a:r>
              <a:rPr lang="en-US" sz="3600" b="1" dirty="0">
                <a:solidFill>
                  <a:schemeClr val="bg1"/>
                </a:solidFill>
              </a:rPr>
              <a:t>Madison UMC  </a:t>
            </a:r>
          </a:p>
          <a:p>
            <a:pPr algn="ctr"/>
            <a:r>
              <a:rPr lang="en-US" sz="3600" b="1" dirty="0">
                <a:solidFill>
                  <a:schemeClr val="bg1"/>
                </a:solidFill>
              </a:rPr>
              <a:t>Wednesday, January 11, 2023</a:t>
            </a:r>
          </a:p>
        </p:txBody>
      </p:sp>
      <p:sp>
        <p:nvSpPr>
          <p:cNvPr id="7" name="Slide Number Placeholder 2">
            <a:extLst>
              <a:ext uri="{FF2B5EF4-FFF2-40B4-BE49-F238E27FC236}">
                <a16:creationId xmlns:a16="http://schemas.microsoft.com/office/drawing/2014/main" id="{94F02CF8-73CB-DD46-B181-A09DC0FFF012}"/>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1</a:t>
            </a:fld>
            <a:endParaRPr lang="en-US" altLang="en-US" sz="3600" b="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B87CE-2954-5143-9123-37B714D33ADE}"/>
              </a:ext>
            </a:extLst>
          </p:cNvPr>
          <p:cNvSpPr>
            <a:spLocks noGrp="1"/>
          </p:cNvSpPr>
          <p:nvPr>
            <p:ph type="title"/>
          </p:nvPr>
        </p:nvSpPr>
        <p:spPr/>
        <p:txBody>
          <a:bodyPr/>
          <a:lstStyle/>
          <a:p>
            <a:r>
              <a:rPr lang="en-US" b="1" dirty="0">
                <a:solidFill>
                  <a:srgbClr val="FFFF99"/>
                </a:solidFill>
              </a:rPr>
              <a:t>What Method Should I Use?</a:t>
            </a:r>
            <a:endParaRPr lang="en-US" dirty="0">
              <a:solidFill>
                <a:srgbClr val="FFFF99"/>
              </a:solidFill>
            </a:endParaRPr>
          </a:p>
        </p:txBody>
      </p:sp>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09954"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9" name="Object 8">
            <a:extLst>
              <a:ext uri="{FF2B5EF4-FFF2-40B4-BE49-F238E27FC236}">
                <a16:creationId xmlns:a16="http://schemas.microsoft.com/office/drawing/2014/main" id="{2792527C-8572-3B47-AD1F-2E028F1557C9}"/>
              </a:ext>
            </a:extLst>
          </p:cNvPr>
          <p:cNvGraphicFramePr>
            <a:graphicFrameLocks noChangeAspect="1"/>
          </p:cNvGraphicFramePr>
          <p:nvPr/>
        </p:nvGraphicFramePr>
        <p:xfrm>
          <a:off x="1295400" y="1384981"/>
          <a:ext cx="6239740" cy="3978965"/>
        </p:xfrm>
        <a:graphic>
          <a:graphicData uri="http://schemas.openxmlformats.org/presentationml/2006/ole">
            <mc:AlternateContent xmlns:mc="http://schemas.openxmlformats.org/markup-compatibility/2006">
              <mc:Choice xmlns:v="urn:schemas-microsoft-com:vml" Requires="v">
                <p:oleObj spid="_x0000_s84007" r:id="rId3" imgW="27762200" imgH="17691100" progId="Unknown">
                  <p:embed/>
                </p:oleObj>
              </mc:Choice>
              <mc:Fallback>
                <p:oleObj r:id="rId3" imgW="27762200" imgH="17691100" progId="Unknown">
                  <p:embed/>
                  <p:pic>
                    <p:nvPicPr>
                      <p:cNvPr id="9" name="Object 8">
                        <a:extLst>
                          <a:ext uri="{FF2B5EF4-FFF2-40B4-BE49-F238E27FC236}">
                            <a16:creationId xmlns:a16="http://schemas.microsoft.com/office/drawing/2014/main" id="{2792527C-8572-3B47-AD1F-2E028F1557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384981"/>
                        <a:ext cx="6239740" cy="3978965"/>
                      </a:xfrm>
                      <a:prstGeom prst="rect">
                        <a:avLst/>
                      </a:prstGeom>
                      <a:noFill/>
                    </p:spPr>
                  </p:pic>
                </p:oleObj>
              </mc:Fallback>
            </mc:AlternateContent>
          </a:graphicData>
        </a:graphic>
      </p:graphicFrame>
      <p:sp>
        <p:nvSpPr>
          <p:cNvPr id="5" name="Title 1">
            <a:extLst>
              <a:ext uri="{FF2B5EF4-FFF2-40B4-BE49-F238E27FC236}">
                <a16:creationId xmlns:a16="http://schemas.microsoft.com/office/drawing/2014/main" id="{8F91B359-4AAF-954F-9546-7F1D0284BC50}"/>
              </a:ext>
            </a:extLst>
          </p:cNvPr>
          <p:cNvSpPr txBox="1">
            <a:spLocks/>
          </p:cNvSpPr>
          <p:nvPr/>
        </p:nvSpPr>
        <p:spPr bwMode="auto">
          <a:xfrm>
            <a:off x="304800" y="4874089"/>
            <a:ext cx="8712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6000" b="1" kern="0" dirty="0">
                <a:solidFill>
                  <a:schemeClr val="bg1"/>
                </a:solidFill>
              </a:rPr>
              <a:t>The “Inductive” Method.</a:t>
            </a:r>
            <a:endParaRPr lang="en-US" sz="6000" kern="0" dirty="0">
              <a:solidFill>
                <a:schemeClr val="bg1"/>
              </a:solidFill>
            </a:endParaRPr>
          </a:p>
        </p:txBody>
      </p:sp>
      <p:sp>
        <p:nvSpPr>
          <p:cNvPr id="10" name="Slide Number Placeholder 2">
            <a:extLst>
              <a:ext uri="{FF2B5EF4-FFF2-40B4-BE49-F238E27FC236}">
                <a16:creationId xmlns:a16="http://schemas.microsoft.com/office/drawing/2014/main" id="{F0CDAA6B-BA49-E843-860E-8C116DEDA3CA}"/>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10</a:t>
            </a:fld>
            <a:endParaRPr lang="en-US" altLang="en-US" sz="3600" b="1" dirty="0">
              <a:solidFill>
                <a:schemeClr val="bg1"/>
              </a:solidFill>
            </a:endParaRPr>
          </a:p>
        </p:txBody>
      </p:sp>
    </p:spTree>
    <p:extLst>
      <p:ext uri="{BB962C8B-B14F-4D97-AF65-F5344CB8AC3E}">
        <p14:creationId xmlns:p14="http://schemas.microsoft.com/office/powerpoint/2010/main" val="1929632126"/>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5" descr="SY01655_">
            <a:extLst>
              <a:ext uri="{FF2B5EF4-FFF2-40B4-BE49-F238E27FC236}">
                <a16:creationId xmlns:a16="http://schemas.microsoft.com/office/drawing/2014/main" id="{3F98FC5C-73CE-CF4E-B6A0-45B8E24A854D}"/>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143000" y="3733800"/>
            <a:ext cx="3657600" cy="2166938"/>
          </a:xfrm>
          <a:noFill/>
        </p:spPr>
      </p:pic>
      <p:grpSp>
        <p:nvGrpSpPr>
          <p:cNvPr id="6148" name="Group 11">
            <a:extLst>
              <a:ext uri="{FF2B5EF4-FFF2-40B4-BE49-F238E27FC236}">
                <a16:creationId xmlns:a16="http://schemas.microsoft.com/office/drawing/2014/main" id="{98887C82-4A4B-944D-9427-F59CC4633D03}"/>
              </a:ext>
            </a:extLst>
          </p:cNvPr>
          <p:cNvGrpSpPr>
            <a:grpSpLocks/>
          </p:cNvGrpSpPr>
          <p:nvPr/>
        </p:nvGrpSpPr>
        <p:grpSpPr bwMode="auto">
          <a:xfrm>
            <a:off x="5562600" y="3048000"/>
            <a:ext cx="2540000" cy="4800600"/>
            <a:chOff x="3264" y="1008"/>
            <a:chExt cx="1600" cy="3024"/>
          </a:xfrm>
        </p:grpSpPr>
        <p:pic>
          <p:nvPicPr>
            <p:cNvPr id="6152" name="Picture 7" descr="j0211480">
              <a:extLst>
                <a:ext uri="{FF2B5EF4-FFF2-40B4-BE49-F238E27FC236}">
                  <a16:creationId xmlns:a16="http://schemas.microsoft.com/office/drawing/2014/main" id="{A1F1B62E-0095-BC40-BC0D-8AB1DB761F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5" y="1008"/>
              <a:ext cx="1329" cy="2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3" name="Rectangle 10">
              <a:extLst>
                <a:ext uri="{FF2B5EF4-FFF2-40B4-BE49-F238E27FC236}">
                  <a16:creationId xmlns:a16="http://schemas.microsoft.com/office/drawing/2014/main" id="{97A077C3-F9EE-AB40-90A8-5F1455B8ED65}"/>
                </a:ext>
              </a:extLst>
            </p:cNvPr>
            <p:cNvSpPr>
              <a:spLocks noChangeArrowheads="1"/>
            </p:cNvSpPr>
            <p:nvPr/>
          </p:nvSpPr>
          <p:spPr bwMode="auto">
            <a:xfrm>
              <a:off x="3264" y="3504"/>
              <a:ext cx="1536" cy="528"/>
            </a:xfrm>
            <a:prstGeom prst="rect">
              <a:avLst/>
            </a:prstGeom>
            <a:solidFill>
              <a:srgbClr val="00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6149" name="Text Box 12">
            <a:extLst>
              <a:ext uri="{FF2B5EF4-FFF2-40B4-BE49-F238E27FC236}">
                <a16:creationId xmlns:a16="http://schemas.microsoft.com/office/drawing/2014/main" id="{24CB6DD5-C662-1246-BBED-B5706A7276A0}"/>
              </a:ext>
            </a:extLst>
          </p:cNvPr>
          <p:cNvSpPr txBox="1">
            <a:spLocks noChangeArrowheads="1"/>
          </p:cNvSpPr>
          <p:nvPr/>
        </p:nvSpPr>
        <p:spPr bwMode="auto">
          <a:xfrm>
            <a:off x="3429000" y="1066800"/>
            <a:ext cx="3124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1. Listen</a:t>
            </a:r>
          </a:p>
        </p:txBody>
      </p:sp>
      <p:sp>
        <p:nvSpPr>
          <p:cNvPr id="10" name="Rectangle 2">
            <a:extLst>
              <a:ext uri="{FF2B5EF4-FFF2-40B4-BE49-F238E27FC236}">
                <a16:creationId xmlns:a16="http://schemas.microsoft.com/office/drawing/2014/main" id="{A035149E-9339-C245-8E12-888D383E2E4F}"/>
              </a:ext>
            </a:extLst>
          </p:cNvPr>
          <p:cNvSpPr txBox="1">
            <a:spLocks noChangeArrowheads="1"/>
          </p:cNvSpPr>
          <p:nvPr/>
        </p:nvSpPr>
        <p:spPr bwMode="auto">
          <a:xfrm>
            <a:off x="609600" y="-10886"/>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br>
              <a:rPr lang="en-US" altLang="en-US" sz="4800" kern="0" dirty="0">
                <a:solidFill>
                  <a:srgbClr val="FFFF66"/>
                </a:solidFill>
              </a:rPr>
            </a:br>
            <a:r>
              <a:rPr lang="en-US" altLang="en-US" sz="4800" b="1" kern="0" dirty="0">
                <a:solidFill>
                  <a:srgbClr val="FFFF66"/>
                </a:solidFill>
              </a:rPr>
              <a:t>The Inductive Method</a:t>
            </a:r>
            <a:br>
              <a:rPr lang="en-US" altLang="en-US" sz="4000" b="1" kern="0" dirty="0">
                <a:solidFill>
                  <a:srgbClr val="FFFF66"/>
                </a:solidFill>
              </a:rPr>
            </a:br>
            <a:endParaRPr lang="en-US" altLang="en-US" sz="4000" b="1" kern="0" dirty="0">
              <a:solidFill>
                <a:srgbClr val="FFFF66"/>
              </a:solidFill>
            </a:endParaRPr>
          </a:p>
        </p:txBody>
      </p:sp>
      <p:sp>
        <p:nvSpPr>
          <p:cNvPr id="13" name="Slide Number Placeholder 2">
            <a:extLst>
              <a:ext uri="{FF2B5EF4-FFF2-40B4-BE49-F238E27FC236}">
                <a16:creationId xmlns:a16="http://schemas.microsoft.com/office/drawing/2014/main" id="{1F683638-257C-9C4B-91F0-E583B69EF533}"/>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11</a:t>
            </a:fld>
            <a:endParaRPr lang="en-US" altLang="en-US" sz="3600" b="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5" descr="SY01655_">
            <a:extLst>
              <a:ext uri="{FF2B5EF4-FFF2-40B4-BE49-F238E27FC236}">
                <a16:creationId xmlns:a16="http://schemas.microsoft.com/office/drawing/2014/main" id="{3F98FC5C-73CE-CF4E-B6A0-45B8E24A854D}"/>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143000" y="3733800"/>
            <a:ext cx="3657600" cy="2166938"/>
          </a:xfrm>
          <a:noFill/>
        </p:spPr>
      </p:pic>
      <p:grpSp>
        <p:nvGrpSpPr>
          <p:cNvPr id="6148" name="Group 11">
            <a:extLst>
              <a:ext uri="{FF2B5EF4-FFF2-40B4-BE49-F238E27FC236}">
                <a16:creationId xmlns:a16="http://schemas.microsoft.com/office/drawing/2014/main" id="{98887C82-4A4B-944D-9427-F59CC4633D03}"/>
              </a:ext>
            </a:extLst>
          </p:cNvPr>
          <p:cNvGrpSpPr>
            <a:grpSpLocks/>
          </p:cNvGrpSpPr>
          <p:nvPr/>
        </p:nvGrpSpPr>
        <p:grpSpPr bwMode="auto">
          <a:xfrm>
            <a:off x="5562600" y="3048000"/>
            <a:ext cx="2540000" cy="4800600"/>
            <a:chOff x="3264" y="1008"/>
            <a:chExt cx="1600" cy="3024"/>
          </a:xfrm>
        </p:grpSpPr>
        <p:pic>
          <p:nvPicPr>
            <p:cNvPr id="6152" name="Picture 7" descr="j0211480">
              <a:extLst>
                <a:ext uri="{FF2B5EF4-FFF2-40B4-BE49-F238E27FC236}">
                  <a16:creationId xmlns:a16="http://schemas.microsoft.com/office/drawing/2014/main" id="{A1F1B62E-0095-BC40-BC0D-8AB1DB761F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5" y="1008"/>
              <a:ext cx="1329" cy="2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3" name="Rectangle 10">
              <a:extLst>
                <a:ext uri="{FF2B5EF4-FFF2-40B4-BE49-F238E27FC236}">
                  <a16:creationId xmlns:a16="http://schemas.microsoft.com/office/drawing/2014/main" id="{97A077C3-F9EE-AB40-90A8-5F1455B8ED65}"/>
                </a:ext>
              </a:extLst>
            </p:cNvPr>
            <p:cNvSpPr>
              <a:spLocks noChangeArrowheads="1"/>
            </p:cNvSpPr>
            <p:nvPr/>
          </p:nvSpPr>
          <p:spPr bwMode="auto">
            <a:xfrm>
              <a:off x="3264" y="3504"/>
              <a:ext cx="1536" cy="528"/>
            </a:xfrm>
            <a:prstGeom prst="rect">
              <a:avLst/>
            </a:prstGeom>
            <a:solidFill>
              <a:srgbClr val="00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6149" name="Text Box 12">
            <a:extLst>
              <a:ext uri="{FF2B5EF4-FFF2-40B4-BE49-F238E27FC236}">
                <a16:creationId xmlns:a16="http://schemas.microsoft.com/office/drawing/2014/main" id="{24CB6DD5-C662-1246-BBED-B5706A7276A0}"/>
              </a:ext>
            </a:extLst>
          </p:cNvPr>
          <p:cNvSpPr txBox="1">
            <a:spLocks noChangeArrowheads="1"/>
          </p:cNvSpPr>
          <p:nvPr/>
        </p:nvSpPr>
        <p:spPr bwMode="auto">
          <a:xfrm>
            <a:off x="3429000" y="1066800"/>
            <a:ext cx="3124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1. Listen</a:t>
            </a:r>
          </a:p>
        </p:txBody>
      </p:sp>
      <p:sp>
        <p:nvSpPr>
          <p:cNvPr id="6150" name="Text Box 13">
            <a:extLst>
              <a:ext uri="{FF2B5EF4-FFF2-40B4-BE49-F238E27FC236}">
                <a16:creationId xmlns:a16="http://schemas.microsoft.com/office/drawing/2014/main" id="{E9AC83EF-92A6-EE40-A494-49D3295F73D3}"/>
              </a:ext>
            </a:extLst>
          </p:cNvPr>
          <p:cNvSpPr txBox="1">
            <a:spLocks noChangeArrowheads="1"/>
          </p:cNvSpPr>
          <p:nvPr/>
        </p:nvSpPr>
        <p:spPr bwMode="auto">
          <a:xfrm>
            <a:off x="2438400" y="2057400"/>
            <a:ext cx="5105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2. Understand</a:t>
            </a:r>
          </a:p>
        </p:txBody>
      </p:sp>
      <p:sp>
        <p:nvSpPr>
          <p:cNvPr id="10" name="Rectangle 2">
            <a:extLst>
              <a:ext uri="{FF2B5EF4-FFF2-40B4-BE49-F238E27FC236}">
                <a16:creationId xmlns:a16="http://schemas.microsoft.com/office/drawing/2014/main" id="{A035149E-9339-C245-8E12-888D383E2E4F}"/>
              </a:ext>
            </a:extLst>
          </p:cNvPr>
          <p:cNvSpPr txBox="1">
            <a:spLocks noChangeArrowheads="1"/>
          </p:cNvSpPr>
          <p:nvPr/>
        </p:nvSpPr>
        <p:spPr bwMode="auto">
          <a:xfrm>
            <a:off x="609600" y="-10886"/>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br>
              <a:rPr lang="en-US" altLang="en-US" sz="4800" kern="0" dirty="0">
                <a:solidFill>
                  <a:srgbClr val="FFFF66"/>
                </a:solidFill>
              </a:rPr>
            </a:br>
            <a:r>
              <a:rPr lang="en-US" altLang="en-US" sz="4800" b="1" kern="0" dirty="0">
                <a:solidFill>
                  <a:srgbClr val="FFFF66"/>
                </a:solidFill>
              </a:rPr>
              <a:t>The Inductive Method</a:t>
            </a:r>
            <a:br>
              <a:rPr lang="en-US" altLang="en-US" sz="4000" b="1" kern="0" dirty="0">
                <a:solidFill>
                  <a:srgbClr val="FFFF66"/>
                </a:solidFill>
              </a:rPr>
            </a:br>
            <a:endParaRPr lang="en-US" altLang="en-US" sz="4000" b="1" kern="0" dirty="0">
              <a:solidFill>
                <a:srgbClr val="FFFF66"/>
              </a:solidFill>
            </a:endParaRPr>
          </a:p>
        </p:txBody>
      </p:sp>
      <p:sp>
        <p:nvSpPr>
          <p:cNvPr id="11" name="Slide Number Placeholder 2">
            <a:extLst>
              <a:ext uri="{FF2B5EF4-FFF2-40B4-BE49-F238E27FC236}">
                <a16:creationId xmlns:a16="http://schemas.microsoft.com/office/drawing/2014/main" id="{977F1226-997F-BA4B-9452-225ABB0D1D82}"/>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12</a:t>
            </a:fld>
            <a:endParaRPr lang="en-US" altLang="en-US" sz="3600" b="1" dirty="0">
              <a:solidFill>
                <a:schemeClr val="bg1"/>
              </a:solidFill>
            </a:endParaRPr>
          </a:p>
        </p:txBody>
      </p:sp>
    </p:spTree>
    <p:extLst>
      <p:ext uri="{BB962C8B-B14F-4D97-AF65-F5344CB8AC3E}">
        <p14:creationId xmlns:p14="http://schemas.microsoft.com/office/powerpoint/2010/main" val="3145046371"/>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5" descr="SY01655_">
            <a:extLst>
              <a:ext uri="{FF2B5EF4-FFF2-40B4-BE49-F238E27FC236}">
                <a16:creationId xmlns:a16="http://schemas.microsoft.com/office/drawing/2014/main" id="{3F98FC5C-73CE-CF4E-B6A0-45B8E24A854D}"/>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143000" y="3733800"/>
            <a:ext cx="3657600" cy="2166938"/>
          </a:xfrm>
          <a:noFill/>
        </p:spPr>
      </p:pic>
      <p:grpSp>
        <p:nvGrpSpPr>
          <p:cNvPr id="6148" name="Group 11">
            <a:extLst>
              <a:ext uri="{FF2B5EF4-FFF2-40B4-BE49-F238E27FC236}">
                <a16:creationId xmlns:a16="http://schemas.microsoft.com/office/drawing/2014/main" id="{98887C82-4A4B-944D-9427-F59CC4633D03}"/>
              </a:ext>
            </a:extLst>
          </p:cNvPr>
          <p:cNvGrpSpPr>
            <a:grpSpLocks/>
          </p:cNvGrpSpPr>
          <p:nvPr/>
        </p:nvGrpSpPr>
        <p:grpSpPr bwMode="auto">
          <a:xfrm>
            <a:off x="5562600" y="3048000"/>
            <a:ext cx="2540000" cy="4800600"/>
            <a:chOff x="3264" y="1008"/>
            <a:chExt cx="1600" cy="3024"/>
          </a:xfrm>
        </p:grpSpPr>
        <p:pic>
          <p:nvPicPr>
            <p:cNvPr id="6152" name="Picture 7" descr="j0211480">
              <a:extLst>
                <a:ext uri="{FF2B5EF4-FFF2-40B4-BE49-F238E27FC236}">
                  <a16:creationId xmlns:a16="http://schemas.microsoft.com/office/drawing/2014/main" id="{A1F1B62E-0095-BC40-BC0D-8AB1DB761F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5" y="1008"/>
              <a:ext cx="1329" cy="2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3" name="Rectangle 10">
              <a:extLst>
                <a:ext uri="{FF2B5EF4-FFF2-40B4-BE49-F238E27FC236}">
                  <a16:creationId xmlns:a16="http://schemas.microsoft.com/office/drawing/2014/main" id="{97A077C3-F9EE-AB40-90A8-5F1455B8ED65}"/>
                </a:ext>
              </a:extLst>
            </p:cNvPr>
            <p:cNvSpPr>
              <a:spLocks noChangeArrowheads="1"/>
            </p:cNvSpPr>
            <p:nvPr/>
          </p:nvSpPr>
          <p:spPr bwMode="auto">
            <a:xfrm>
              <a:off x="3264" y="3504"/>
              <a:ext cx="1536" cy="528"/>
            </a:xfrm>
            <a:prstGeom prst="rect">
              <a:avLst/>
            </a:prstGeom>
            <a:solidFill>
              <a:srgbClr val="00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6149" name="Text Box 12">
            <a:extLst>
              <a:ext uri="{FF2B5EF4-FFF2-40B4-BE49-F238E27FC236}">
                <a16:creationId xmlns:a16="http://schemas.microsoft.com/office/drawing/2014/main" id="{24CB6DD5-C662-1246-BBED-B5706A7276A0}"/>
              </a:ext>
            </a:extLst>
          </p:cNvPr>
          <p:cNvSpPr txBox="1">
            <a:spLocks noChangeArrowheads="1"/>
          </p:cNvSpPr>
          <p:nvPr/>
        </p:nvSpPr>
        <p:spPr bwMode="auto">
          <a:xfrm>
            <a:off x="3429000" y="1066800"/>
            <a:ext cx="3124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1. Listen</a:t>
            </a:r>
          </a:p>
        </p:txBody>
      </p:sp>
      <p:sp>
        <p:nvSpPr>
          <p:cNvPr id="6150" name="Text Box 13">
            <a:extLst>
              <a:ext uri="{FF2B5EF4-FFF2-40B4-BE49-F238E27FC236}">
                <a16:creationId xmlns:a16="http://schemas.microsoft.com/office/drawing/2014/main" id="{E9AC83EF-92A6-EE40-A494-49D3295F73D3}"/>
              </a:ext>
            </a:extLst>
          </p:cNvPr>
          <p:cNvSpPr txBox="1">
            <a:spLocks noChangeArrowheads="1"/>
          </p:cNvSpPr>
          <p:nvPr/>
        </p:nvSpPr>
        <p:spPr bwMode="auto">
          <a:xfrm>
            <a:off x="2438400" y="2057400"/>
            <a:ext cx="5105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2. Understand</a:t>
            </a:r>
          </a:p>
        </p:txBody>
      </p:sp>
      <p:sp>
        <p:nvSpPr>
          <p:cNvPr id="6151" name="Text Box 14">
            <a:extLst>
              <a:ext uri="{FF2B5EF4-FFF2-40B4-BE49-F238E27FC236}">
                <a16:creationId xmlns:a16="http://schemas.microsoft.com/office/drawing/2014/main" id="{C5B2A9F0-B05C-E445-AB8D-2C2C7768EF84}"/>
              </a:ext>
            </a:extLst>
          </p:cNvPr>
          <p:cNvSpPr txBox="1">
            <a:spLocks noChangeArrowheads="1"/>
          </p:cNvSpPr>
          <p:nvPr/>
        </p:nvSpPr>
        <p:spPr bwMode="auto">
          <a:xfrm>
            <a:off x="3657600" y="3124200"/>
            <a:ext cx="2667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3. Obey</a:t>
            </a:r>
          </a:p>
        </p:txBody>
      </p:sp>
      <p:sp>
        <p:nvSpPr>
          <p:cNvPr id="10" name="Rectangle 2">
            <a:extLst>
              <a:ext uri="{FF2B5EF4-FFF2-40B4-BE49-F238E27FC236}">
                <a16:creationId xmlns:a16="http://schemas.microsoft.com/office/drawing/2014/main" id="{A035149E-9339-C245-8E12-888D383E2E4F}"/>
              </a:ext>
            </a:extLst>
          </p:cNvPr>
          <p:cNvSpPr txBox="1">
            <a:spLocks noChangeArrowheads="1"/>
          </p:cNvSpPr>
          <p:nvPr/>
        </p:nvSpPr>
        <p:spPr bwMode="auto">
          <a:xfrm>
            <a:off x="609600" y="-10886"/>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br>
              <a:rPr lang="en-US" altLang="en-US" sz="4800" kern="0" dirty="0">
                <a:solidFill>
                  <a:srgbClr val="FFFF66"/>
                </a:solidFill>
              </a:rPr>
            </a:br>
            <a:r>
              <a:rPr lang="en-US" altLang="en-US" sz="4800" b="1" kern="0" dirty="0">
                <a:solidFill>
                  <a:srgbClr val="FFFF66"/>
                </a:solidFill>
              </a:rPr>
              <a:t>The Inductive Method</a:t>
            </a:r>
            <a:br>
              <a:rPr lang="en-US" altLang="en-US" sz="4000" b="1" kern="0" dirty="0">
                <a:solidFill>
                  <a:srgbClr val="FFFF66"/>
                </a:solidFill>
              </a:rPr>
            </a:br>
            <a:endParaRPr lang="en-US" altLang="en-US" sz="4000" b="1" kern="0" dirty="0">
              <a:solidFill>
                <a:srgbClr val="FFFF66"/>
              </a:solidFill>
            </a:endParaRPr>
          </a:p>
        </p:txBody>
      </p:sp>
      <p:sp>
        <p:nvSpPr>
          <p:cNvPr id="11" name="Slide Number Placeholder 2">
            <a:extLst>
              <a:ext uri="{FF2B5EF4-FFF2-40B4-BE49-F238E27FC236}">
                <a16:creationId xmlns:a16="http://schemas.microsoft.com/office/drawing/2014/main" id="{1B7AF262-8206-8148-BBF8-14711FB8A839}"/>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13</a:t>
            </a:fld>
            <a:endParaRPr lang="en-US" altLang="en-US" sz="3600" b="1" dirty="0">
              <a:solidFill>
                <a:schemeClr val="bg1"/>
              </a:solidFill>
            </a:endParaRPr>
          </a:p>
        </p:txBody>
      </p:sp>
    </p:spTree>
    <p:extLst>
      <p:ext uri="{BB962C8B-B14F-4D97-AF65-F5344CB8AC3E}">
        <p14:creationId xmlns:p14="http://schemas.microsoft.com/office/powerpoint/2010/main" val="4196430869"/>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8" name="Group 11">
            <a:extLst>
              <a:ext uri="{FF2B5EF4-FFF2-40B4-BE49-F238E27FC236}">
                <a16:creationId xmlns:a16="http://schemas.microsoft.com/office/drawing/2014/main" id="{98887C82-4A4B-944D-9427-F59CC4633D03}"/>
              </a:ext>
            </a:extLst>
          </p:cNvPr>
          <p:cNvGrpSpPr>
            <a:grpSpLocks/>
          </p:cNvGrpSpPr>
          <p:nvPr/>
        </p:nvGrpSpPr>
        <p:grpSpPr bwMode="auto">
          <a:xfrm>
            <a:off x="5562600" y="3048000"/>
            <a:ext cx="2540000" cy="4800600"/>
            <a:chOff x="3264" y="1008"/>
            <a:chExt cx="1600" cy="3024"/>
          </a:xfrm>
        </p:grpSpPr>
        <p:pic>
          <p:nvPicPr>
            <p:cNvPr id="6152" name="Picture 7" descr="j0211480">
              <a:extLst>
                <a:ext uri="{FF2B5EF4-FFF2-40B4-BE49-F238E27FC236}">
                  <a16:creationId xmlns:a16="http://schemas.microsoft.com/office/drawing/2014/main" id="{A1F1B62E-0095-BC40-BC0D-8AB1DB761F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5" y="1008"/>
              <a:ext cx="1329" cy="2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3" name="Rectangle 10">
              <a:extLst>
                <a:ext uri="{FF2B5EF4-FFF2-40B4-BE49-F238E27FC236}">
                  <a16:creationId xmlns:a16="http://schemas.microsoft.com/office/drawing/2014/main" id="{97A077C3-F9EE-AB40-90A8-5F1455B8ED65}"/>
                </a:ext>
              </a:extLst>
            </p:cNvPr>
            <p:cNvSpPr>
              <a:spLocks noChangeArrowheads="1"/>
            </p:cNvSpPr>
            <p:nvPr/>
          </p:nvSpPr>
          <p:spPr bwMode="auto">
            <a:xfrm>
              <a:off x="3264" y="3504"/>
              <a:ext cx="1536" cy="528"/>
            </a:xfrm>
            <a:prstGeom prst="rect">
              <a:avLst/>
            </a:prstGeom>
            <a:solidFill>
              <a:srgbClr val="00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6149" name="Text Box 12">
            <a:extLst>
              <a:ext uri="{FF2B5EF4-FFF2-40B4-BE49-F238E27FC236}">
                <a16:creationId xmlns:a16="http://schemas.microsoft.com/office/drawing/2014/main" id="{24CB6DD5-C662-1246-BBED-B5706A7276A0}"/>
              </a:ext>
            </a:extLst>
          </p:cNvPr>
          <p:cNvSpPr txBox="1">
            <a:spLocks noChangeArrowheads="1"/>
          </p:cNvSpPr>
          <p:nvPr/>
        </p:nvSpPr>
        <p:spPr bwMode="auto">
          <a:xfrm>
            <a:off x="3429000" y="1066800"/>
            <a:ext cx="3124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1. Listen</a:t>
            </a:r>
          </a:p>
        </p:txBody>
      </p:sp>
      <p:sp>
        <p:nvSpPr>
          <p:cNvPr id="6150" name="Text Box 13">
            <a:extLst>
              <a:ext uri="{FF2B5EF4-FFF2-40B4-BE49-F238E27FC236}">
                <a16:creationId xmlns:a16="http://schemas.microsoft.com/office/drawing/2014/main" id="{E9AC83EF-92A6-EE40-A494-49D3295F73D3}"/>
              </a:ext>
            </a:extLst>
          </p:cNvPr>
          <p:cNvSpPr txBox="1">
            <a:spLocks noChangeArrowheads="1"/>
          </p:cNvSpPr>
          <p:nvPr/>
        </p:nvSpPr>
        <p:spPr bwMode="auto">
          <a:xfrm>
            <a:off x="2438400" y="2057400"/>
            <a:ext cx="5105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2. Understand</a:t>
            </a:r>
          </a:p>
        </p:txBody>
      </p:sp>
      <p:sp>
        <p:nvSpPr>
          <p:cNvPr id="6151" name="Text Box 14">
            <a:extLst>
              <a:ext uri="{FF2B5EF4-FFF2-40B4-BE49-F238E27FC236}">
                <a16:creationId xmlns:a16="http://schemas.microsoft.com/office/drawing/2014/main" id="{C5B2A9F0-B05C-E445-AB8D-2C2C7768EF84}"/>
              </a:ext>
            </a:extLst>
          </p:cNvPr>
          <p:cNvSpPr txBox="1">
            <a:spLocks noChangeArrowheads="1"/>
          </p:cNvSpPr>
          <p:nvPr/>
        </p:nvSpPr>
        <p:spPr bwMode="auto">
          <a:xfrm>
            <a:off x="3657600" y="3124200"/>
            <a:ext cx="2667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3. Obey</a:t>
            </a:r>
          </a:p>
        </p:txBody>
      </p:sp>
      <p:sp>
        <p:nvSpPr>
          <p:cNvPr id="10" name="Rectangle 2">
            <a:extLst>
              <a:ext uri="{FF2B5EF4-FFF2-40B4-BE49-F238E27FC236}">
                <a16:creationId xmlns:a16="http://schemas.microsoft.com/office/drawing/2014/main" id="{A035149E-9339-C245-8E12-888D383E2E4F}"/>
              </a:ext>
            </a:extLst>
          </p:cNvPr>
          <p:cNvSpPr txBox="1">
            <a:spLocks noChangeArrowheads="1"/>
          </p:cNvSpPr>
          <p:nvPr/>
        </p:nvSpPr>
        <p:spPr bwMode="auto">
          <a:xfrm>
            <a:off x="609600" y="-10886"/>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br>
              <a:rPr lang="en-US" altLang="en-US" sz="4800" kern="0" dirty="0">
                <a:solidFill>
                  <a:srgbClr val="FFFF66"/>
                </a:solidFill>
              </a:rPr>
            </a:br>
            <a:r>
              <a:rPr lang="en-US" altLang="en-US" sz="4800" b="1" kern="0" dirty="0">
                <a:solidFill>
                  <a:srgbClr val="FFFF66"/>
                </a:solidFill>
              </a:rPr>
              <a:t>The Inductive Method</a:t>
            </a:r>
            <a:br>
              <a:rPr lang="en-US" altLang="en-US" sz="4000" b="1" kern="0" dirty="0">
                <a:solidFill>
                  <a:srgbClr val="FFFF66"/>
                </a:solidFill>
              </a:rPr>
            </a:br>
            <a:endParaRPr lang="en-US" altLang="en-US" sz="4000" b="1" kern="0" dirty="0">
              <a:solidFill>
                <a:srgbClr val="FFFF66"/>
              </a:solidFill>
            </a:endParaRPr>
          </a:p>
        </p:txBody>
      </p:sp>
      <p:pic>
        <p:nvPicPr>
          <p:cNvPr id="11" name="Picture 10">
            <a:extLst>
              <a:ext uri="{FF2B5EF4-FFF2-40B4-BE49-F238E27FC236}">
                <a16:creationId xmlns:a16="http://schemas.microsoft.com/office/drawing/2014/main" id="{24D44F57-7397-7645-A140-630BAF7469D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7200" y="3048000"/>
            <a:ext cx="2704171" cy="3429000"/>
          </a:xfrm>
          <a:prstGeom prst="rect">
            <a:avLst/>
          </a:prstGeom>
        </p:spPr>
      </p:pic>
      <p:sp>
        <p:nvSpPr>
          <p:cNvPr id="20" name="Slide Number Placeholder 2">
            <a:extLst>
              <a:ext uri="{FF2B5EF4-FFF2-40B4-BE49-F238E27FC236}">
                <a16:creationId xmlns:a16="http://schemas.microsoft.com/office/drawing/2014/main" id="{05568894-8C13-F248-984F-C75D32D2F609}"/>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14</a:t>
            </a:fld>
            <a:endParaRPr lang="en-US" altLang="en-US" sz="3600" b="1" dirty="0">
              <a:solidFill>
                <a:schemeClr val="bg1"/>
              </a:solidFill>
            </a:endParaRPr>
          </a:p>
        </p:txBody>
      </p:sp>
    </p:spTree>
    <p:extLst>
      <p:ext uri="{BB962C8B-B14F-4D97-AF65-F5344CB8AC3E}">
        <p14:creationId xmlns:p14="http://schemas.microsoft.com/office/powerpoint/2010/main" val="752396429"/>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B87CE-2954-5143-9123-37B714D33ADE}"/>
              </a:ext>
            </a:extLst>
          </p:cNvPr>
          <p:cNvSpPr>
            <a:spLocks noGrp="1"/>
          </p:cNvSpPr>
          <p:nvPr>
            <p:ph type="title"/>
          </p:nvPr>
        </p:nvSpPr>
        <p:spPr/>
        <p:txBody>
          <a:bodyPr/>
          <a:lstStyle/>
          <a:p>
            <a:pPr marL="0" indent="0">
              <a:lnSpc>
                <a:spcPct val="150000"/>
              </a:lnSpc>
              <a:buNone/>
            </a:pPr>
            <a:r>
              <a:rPr lang="en-US" sz="4800" b="1" dirty="0">
                <a:solidFill>
                  <a:srgbClr val="FFFF99"/>
                </a:solidFill>
              </a:rPr>
              <a:t>Where Should I Begin?</a:t>
            </a:r>
          </a:p>
        </p:txBody>
      </p:sp>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09954"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sp>
        <p:nvSpPr>
          <p:cNvPr id="6" name="Text Box 9">
            <a:extLst>
              <a:ext uri="{FF2B5EF4-FFF2-40B4-BE49-F238E27FC236}">
                <a16:creationId xmlns:a16="http://schemas.microsoft.com/office/drawing/2014/main" id="{C818CE35-45BE-884A-A243-53F660C874D8}"/>
              </a:ext>
            </a:extLst>
          </p:cNvPr>
          <p:cNvSpPr txBox="1">
            <a:spLocks noChangeAspect="1" noEditPoints="1" noChangeArrowheads="1" noChangeShapeType="1" noTextEdit="1"/>
          </p:cNvSpPr>
          <p:nvPr/>
        </p:nvSpPr>
        <p:spPr bwMode="auto">
          <a:xfrm rot="21134950">
            <a:off x="3048000" y="990600"/>
            <a:ext cx="2667000" cy="4000500"/>
          </a:xfrm>
          <a:prstGeom prst="rect">
            <a:avLst/>
          </a:prstGeom>
          <a:noFill/>
          <a:ln>
            <a:noFill/>
          </a:ln>
          <a:extLst/>
        </p:spPr>
        <p:txBody>
          <a:bodyPr rot="0" vert="horz" wrap="square" lIns="91440" tIns="45720" rIns="91440" bIns="45720" anchor="t" anchorCtr="0" upright="1">
            <a:noAutofit/>
          </a:bodyPr>
          <a:lstStyle/>
          <a:p>
            <a:pPr marL="0" marR="0">
              <a:spcBef>
                <a:spcPts val="0"/>
              </a:spcBef>
              <a:spcAft>
                <a:spcPts val="0"/>
              </a:spcAft>
            </a:pPr>
            <a:r>
              <a:rPr lang="en-US" sz="28800" b="1" i="1" dirty="0">
                <a:solidFill>
                  <a:srgbClr val="FFC000"/>
                </a:solidFill>
                <a:effectLst/>
                <a:latin typeface="Times New Roman" panose="02020603050405020304" pitchFamily="18" charset="0"/>
                <a:ea typeface="Times New Roman" panose="02020603050405020304" pitchFamily="18" charset="0"/>
              </a:rPr>
              <a:t>?</a:t>
            </a:r>
            <a:endParaRPr lang="en-US" sz="28800" dirty="0">
              <a:solidFill>
                <a:srgbClr val="FFC000"/>
              </a:solidFill>
              <a:effectLst/>
              <a:latin typeface="Times New Roman" panose="02020603050405020304" pitchFamily="18" charset="0"/>
              <a:ea typeface="Times New Roman" panose="02020603050405020304" pitchFamily="18" charset="0"/>
            </a:endParaRPr>
          </a:p>
        </p:txBody>
      </p:sp>
      <p:pic>
        <p:nvPicPr>
          <p:cNvPr id="4" name="Picture 3">
            <a:extLst>
              <a:ext uri="{FF2B5EF4-FFF2-40B4-BE49-F238E27FC236}">
                <a16:creationId xmlns:a16="http://schemas.microsoft.com/office/drawing/2014/main" id="{F2E9B686-9999-DF46-AD9A-46D73905C0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626838">
            <a:off x="4233379" y="144000"/>
            <a:ext cx="5550090" cy="6858000"/>
          </a:xfrm>
          <a:prstGeom prst="rect">
            <a:avLst/>
          </a:prstGeom>
        </p:spPr>
      </p:pic>
      <p:pic>
        <p:nvPicPr>
          <p:cNvPr id="11" name="Picture 10">
            <a:extLst>
              <a:ext uri="{FF2B5EF4-FFF2-40B4-BE49-F238E27FC236}">
                <a16:creationId xmlns:a16="http://schemas.microsoft.com/office/drawing/2014/main" id="{A6DF72FC-439F-7040-81C6-E9039C722C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9272698">
            <a:off x="-978512" y="144000"/>
            <a:ext cx="5550090" cy="6858000"/>
          </a:xfrm>
          <a:prstGeom prst="rect">
            <a:avLst/>
          </a:prstGeom>
        </p:spPr>
      </p:pic>
      <p:sp>
        <p:nvSpPr>
          <p:cNvPr id="13" name="Slide Number Placeholder 2">
            <a:extLst>
              <a:ext uri="{FF2B5EF4-FFF2-40B4-BE49-F238E27FC236}">
                <a16:creationId xmlns:a16="http://schemas.microsoft.com/office/drawing/2014/main" id="{AC539F5C-E486-2440-B14E-BE37E1A1D6CD}"/>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15</a:t>
            </a:fld>
            <a:endParaRPr lang="en-US" altLang="en-US" sz="3600" b="1" dirty="0">
              <a:solidFill>
                <a:schemeClr val="bg1"/>
              </a:solidFill>
            </a:endParaRPr>
          </a:p>
        </p:txBody>
      </p:sp>
    </p:spTree>
    <p:extLst>
      <p:ext uri="{BB962C8B-B14F-4D97-AF65-F5344CB8AC3E}">
        <p14:creationId xmlns:p14="http://schemas.microsoft.com/office/powerpoint/2010/main" val="2584441279"/>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09954"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DD8DFDCC-F348-A641-A449-550AA814D342}"/>
              </a:ext>
            </a:extLst>
          </p:cNvPr>
          <p:cNvSpPr/>
          <p:nvPr/>
        </p:nvSpPr>
        <p:spPr>
          <a:xfrm>
            <a:off x="381000" y="2514600"/>
            <a:ext cx="8381999" cy="2308324"/>
          </a:xfrm>
          <a:prstGeom prst="rect">
            <a:avLst/>
          </a:prstGeom>
          <a:solidFill>
            <a:srgbClr val="003366"/>
          </a:solidFill>
        </p:spPr>
        <p:txBody>
          <a:bodyPr wrap="square" lIns="91440" tIns="45720" rIns="91440" bIns="45720">
            <a:spAutoFit/>
          </a:bodyPr>
          <a:lstStyle/>
          <a:p>
            <a:pPr algn="ctr"/>
            <a:r>
              <a:rPr lang="en-US" sz="14400" b="1" cap="none" spc="0" dirty="0">
                <a:ln w="9525">
                  <a:solidFill>
                    <a:schemeClr val="bg1"/>
                  </a:solidFill>
                  <a:prstDash val="solid"/>
                </a:ln>
                <a:solidFill>
                  <a:schemeClr val="accent1"/>
                </a:solidFill>
                <a:effectLst>
                  <a:outerShdw blurRad="12700" dist="38100" dir="2700000" algn="tl" rotWithShape="0">
                    <a:schemeClr val="bg1">
                      <a:lumMod val="50000"/>
                    </a:schemeClr>
                  </a:outerShdw>
                </a:effectLst>
              </a:rPr>
              <a:t>WORDS?</a:t>
            </a:r>
          </a:p>
        </p:txBody>
      </p:sp>
      <p:sp>
        <p:nvSpPr>
          <p:cNvPr id="11" name="Title 1">
            <a:extLst>
              <a:ext uri="{FF2B5EF4-FFF2-40B4-BE49-F238E27FC236}">
                <a16:creationId xmlns:a16="http://schemas.microsoft.com/office/drawing/2014/main" id="{B31E5983-8C6A-E04E-841B-37534402191F}"/>
              </a:ext>
            </a:extLst>
          </p:cNvPr>
          <p:cNvSpPr>
            <a:spLocks noGrp="1"/>
          </p:cNvSpPr>
          <p:nvPr>
            <p:ph type="title"/>
          </p:nvPr>
        </p:nvSpPr>
        <p:spPr>
          <a:xfrm>
            <a:off x="457200" y="274638"/>
            <a:ext cx="8229600" cy="1143000"/>
          </a:xfrm>
        </p:spPr>
        <p:txBody>
          <a:bodyPr/>
          <a:lstStyle/>
          <a:p>
            <a:pPr marL="0" indent="0">
              <a:lnSpc>
                <a:spcPct val="150000"/>
              </a:lnSpc>
              <a:buNone/>
            </a:pPr>
            <a:r>
              <a:rPr lang="en-US" sz="4800" b="1" dirty="0">
                <a:solidFill>
                  <a:srgbClr val="FFFF99"/>
                </a:solidFill>
              </a:rPr>
              <a:t>Where Should I Begin?</a:t>
            </a:r>
          </a:p>
        </p:txBody>
      </p:sp>
      <p:sp>
        <p:nvSpPr>
          <p:cNvPr id="13" name="Slide Number Placeholder 2">
            <a:extLst>
              <a:ext uri="{FF2B5EF4-FFF2-40B4-BE49-F238E27FC236}">
                <a16:creationId xmlns:a16="http://schemas.microsoft.com/office/drawing/2014/main" id="{9F523D1A-765F-444A-9FA9-85625740B3D5}"/>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16</a:t>
            </a:fld>
            <a:endParaRPr lang="en-US" altLang="en-US" sz="3600" b="1" dirty="0">
              <a:solidFill>
                <a:schemeClr val="bg1"/>
              </a:solidFill>
            </a:endParaRPr>
          </a:p>
        </p:txBody>
      </p:sp>
    </p:spTree>
    <p:extLst>
      <p:ext uri="{BB962C8B-B14F-4D97-AF65-F5344CB8AC3E}">
        <p14:creationId xmlns:p14="http://schemas.microsoft.com/office/powerpoint/2010/main" val="374586063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09954"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DD8DFDCC-F348-A641-A449-550AA814D342}"/>
              </a:ext>
            </a:extLst>
          </p:cNvPr>
          <p:cNvSpPr/>
          <p:nvPr/>
        </p:nvSpPr>
        <p:spPr>
          <a:xfrm>
            <a:off x="381000" y="2514600"/>
            <a:ext cx="8381999" cy="2308324"/>
          </a:xfrm>
          <a:prstGeom prst="rect">
            <a:avLst/>
          </a:prstGeom>
          <a:solidFill>
            <a:srgbClr val="003366"/>
          </a:solidFill>
        </p:spPr>
        <p:txBody>
          <a:bodyPr wrap="square" lIns="91440" tIns="45720" rIns="91440" bIns="45720">
            <a:spAutoFit/>
          </a:bodyPr>
          <a:lstStyle/>
          <a:p>
            <a:pPr algn="ctr"/>
            <a:r>
              <a:rPr lang="en-US" sz="14400" b="1" cap="none" spc="0" dirty="0">
                <a:ln w="9525">
                  <a:solidFill>
                    <a:schemeClr val="bg1"/>
                  </a:solidFill>
                  <a:prstDash val="solid"/>
                </a:ln>
                <a:solidFill>
                  <a:schemeClr val="accent1"/>
                </a:solidFill>
                <a:effectLst>
                  <a:outerShdw blurRad="12700" dist="38100" dir="2700000" algn="tl" rotWithShape="0">
                    <a:schemeClr val="bg1">
                      <a:lumMod val="50000"/>
                    </a:schemeClr>
                  </a:outerShdw>
                </a:effectLst>
              </a:rPr>
              <a:t>WORDS</a:t>
            </a:r>
          </a:p>
        </p:txBody>
      </p:sp>
      <p:sp>
        <p:nvSpPr>
          <p:cNvPr id="11" name="Title 1">
            <a:extLst>
              <a:ext uri="{FF2B5EF4-FFF2-40B4-BE49-F238E27FC236}">
                <a16:creationId xmlns:a16="http://schemas.microsoft.com/office/drawing/2014/main" id="{B31E5983-8C6A-E04E-841B-37534402191F}"/>
              </a:ext>
            </a:extLst>
          </p:cNvPr>
          <p:cNvSpPr>
            <a:spLocks noGrp="1"/>
          </p:cNvSpPr>
          <p:nvPr>
            <p:ph type="title"/>
          </p:nvPr>
        </p:nvSpPr>
        <p:spPr>
          <a:xfrm>
            <a:off x="457200" y="274638"/>
            <a:ext cx="8229600" cy="1143000"/>
          </a:xfrm>
        </p:spPr>
        <p:txBody>
          <a:bodyPr/>
          <a:lstStyle/>
          <a:p>
            <a:pPr marL="0" indent="0">
              <a:lnSpc>
                <a:spcPct val="150000"/>
              </a:lnSpc>
              <a:buNone/>
            </a:pPr>
            <a:r>
              <a:rPr lang="en-US" sz="4800" b="1" dirty="0">
                <a:solidFill>
                  <a:srgbClr val="FFFF99"/>
                </a:solidFill>
              </a:rPr>
              <a:t>Where Should I Begin?</a:t>
            </a:r>
          </a:p>
        </p:txBody>
      </p:sp>
      <p:sp>
        <p:nvSpPr>
          <p:cNvPr id="13" name="Slide Number Placeholder 2">
            <a:extLst>
              <a:ext uri="{FF2B5EF4-FFF2-40B4-BE49-F238E27FC236}">
                <a16:creationId xmlns:a16="http://schemas.microsoft.com/office/drawing/2014/main" id="{9F523D1A-765F-444A-9FA9-85625740B3D5}"/>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17</a:t>
            </a:fld>
            <a:endParaRPr lang="en-US" altLang="en-US" sz="3600" b="1" dirty="0">
              <a:solidFill>
                <a:schemeClr val="bg1"/>
              </a:solidFill>
            </a:endParaRPr>
          </a:p>
        </p:txBody>
      </p:sp>
      <p:grpSp>
        <p:nvGrpSpPr>
          <p:cNvPr id="7" name="Group 24">
            <a:extLst>
              <a:ext uri="{FF2B5EF4-FFF2-40B4-BE49-F238E27FC236}">
                <a16:creationId xmlns:a16="http://schemas.microsoft.com/office/drawing/2014/main" id="{6EFC4295-2A0C-B244-B470-03BB4721CF05}"/>
              </a:ext>
            </a:extLst>
          </p:cNvPr>
          <p:cNvGrpSpPr>
            <a:grpSpLocks/>
          </p:cNvGrpSpPr>
          <p:nvPr/>
        </p:nvGrpSpPr>
        <p:grpSpPr bwMode="auto">
          <a:xfrm>
            <a:off x="1219200" y="2704357"/>
            <a:ext cx="7170282" cy="1858962"/>
            <a:chOff x="576" y="1968"/>
            <a:chExt cx="1296" cy="336"/>
          </a:xfrm>
        </p:grpSpPr>
        <p:graphicFrame>
          <p:nvGraphicFramePr>
            <p:cNvPr id="9" name="Object 18">
              <a:extLst>
                <a:ext uri="{FF2B5EF4-FFF2-40B4-BE49-F238E27FC236}">
                  <a16:creationId xmlns:a16="http://schemas.microsoft.com/office/drawing/2014/main" id="{048B8FE4-52B3-B84B-B4F6-F986396C256E}"/>
                </a:ext>
              </a:extLst>
            </p:cNvPr>
            <p:cNvGraphicFramePr>
              <a:graphicFrameLocks noChangeAspect="1"/>
            </p:cNvGraphicFramePr>
            <p:nvPr/>
          </p:nvGraphicFramePr>
          <p:xfrm>
            <a:off x="576" y="1968"/>
            <a:ext cx="336" cy="336"/>
          </p:xfrm>
          <a:graphic>
            <a:graphicData uri="http://schemas.openxmlformats.org/presentationml/2006/ole">
              <mc:AlternateContent xmlns:mc="http://schemas.openxmlformats.org/markup-compatibility/2006">
                <mc:Choice xmlns:v="urn:schemas-microsoft-com:vml" Requires="v">
                  <p:oleObj spid="_x0000_s86026" r:id="rId3" imgW="14897100" imgH="14846300" progId="MS_ClipArt_Gallery">
                    <p:embed/>
                  </p:oleObj>
                </mc:Choice>
                <mc:Fallback>
                  <p:oleObj r:id="rId3" imgW="14897100" imgH="14846300" progId="MS_ClipArt_Gallery">
                    <p:embed/>
                    <p:pic>
                      <p:nvPicPr>
                        <p:cNvPr id="10" name="Object 18">
                          <a:extLst>
                            <a:ext uri="{FF2B5EF4-FFF2-40B4-BE49-F238E27FC236}">
                              <a16:creationId xmlns:a16="http://schemas.microsoft.com/office/drawing/2014/main" id="{F2E98F17-9486-124F-AF97-A0E6D2D1EA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6" y="1968"/>
                          <a:ext cx="336" cy="336"/>
                        </a:xfrm>
                        <a:prstGeom prst="rect">
                          <a:avLst/>
                        </a:prstGeom>
                        <a:noFill/>
                        <a:extLst>
                          <a:ext uri="{909E8E84-426E-40DD-AFC4-6F175D3DCCD1}">
                            <a14:hiddenFill xmlns:a14="http://schemas.microsoft.com/office/drawing/2010/main">
                              <a:solidFill>
                                <a:schemeClr val="bg1"/>
                              </a:solidFill>
                            </a14:hiddenFill>
                          </a:ext>
                        </a:extLst>
                      </p:spPr>
                    </p:pic>
                  </p:oleObj>
                </mc:Fallback>
              </mc:AlternateContent>
            </a:graphicData>
          </a:graphic>
        </p:graphicFrame>
        <p:graphicFrame>
          <p:nvGraphicFramePr>
            <p:cNvPr id="10" name="Object 22">
              <a:extLst>
                <a:ext uri="{FF2B5EF4-FFF2-40B4-BE49-F238E27FC236}">
                  <a16:creationId xmlns:a16="http://schemas.microsoft.com/office/drawing/2014/main" id="{6515C882-D91C-0A4E-9F43-70B25D5953FE}"/>
                </a:ext>
              </a:extLst>
            </p:cNvPr>
            <p:cNvGraphicFramePr>
              <a:graphicFrameLocks noChangeAspect="1"/>
            </p:cNvGraphicFramePr>
            <p:nvPr/>
          </p:nvGraphicFramePr>
          <p:xfrm>
            <a:off x="1056" y="1968"/>
            <a:ext cx="336" cy="336"/>
          </p:xfrm>
          <a:graphic>
            <a:graphicData uri="http://schemas.openxmlformats.org/presentationml/2006/ole">
              <mc:AlternateContent xmlns:mc="http://schemas.openxmlformats.org/markup-compatibility/2006">
                <mc:Choice xmlns:v="urn:schemas-microsoft-com:vml" Requires="v">
                  <p:oleObj spid="_x0000_s86027" r:id="rId5" imgW="14897100" imgH="14846300" progId="MS_ClipArt_Gallery">
                    <p:embed/>
                  </p:oleObj>
                </mc:Choice>
                <mc:Fallback>
                  <p:oleObj r:id="rId5" imgW="14897100" imgH="14846300" progId="MS_ClipArt_Gallery">
                    <p:embed/>
                    <p:pic>
                      <p:nvPicPr>
                        <p:cNvPr id="12" name="Object 22">
                          <a:extLst>
                            <a:ext uri="{FF2B5EF4-FFF2-40B4-BE49-F238E27FC236}">
                              <a16:creationId xmlns:a16="http://schemas.microsoft.com/office/drawing/2014/main" id="{9E06E348-17FA-4A4C-9BDC-B2AD5D4A0B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6" y="1968"/>
                          <a:ext cx="336" cy="336"/>
                        </a:xfrm>
                        <a:prstGeom prst="rect">
                          <a:avLst/>
                        </a:prstGeom>
                        <a:noFill/>
                        <a:extLst>
                          <a:ext uri="{909E8E84-426E-40DD-AFC4-6F175D3DCCD1}">
                            <a14:hiddenFill xmlns:a14="http://schemas.microsoft.com/office/drawing/2010/main">
                              <a:solidFill>
                                <a:schemeClr val="bg1"/>
                              </a:solidFill>
                            </a14:hiddenFill>
                          </a:ext>
                        </a:extLst>
                      </p:spPr>
                    </p:pic>
                  </p:oleObj>
                </mc:Fallback>
              </mc:AlternateContent>
            </a:graphicData>
          </a:graphic>
        </p:graphicFrame>
        <p:graphicFrame>
          <p:nvGraphicFramePr>
            <p:cNvPr id="12" name="Object 23">
              <a:extLst>
                <a:ext uri="{FF2B5EF4-FFF2-40B4-BE49-F238E27FC236}">
                  <a16:creationId xmlns:a16="http://schemas.microsoft.com/office/drawing/2014/main" id="{867ADB72-6C6C-B84E-860C-67E856D0BFA3}"/>
                </a:ext>
              </a:extLst>
            </p:cNvPr>
            <p:cNvGraphicFramePr>
              <a:graphicFrameLocks noChangeAspect="1"/>
            </p:cNvGraphicFramePr>
            <p:nvPr/>
          </p:nvGraphicFramePr>
          <p:xfrm>
            <a:off x="1536" y="1968"/>
            <a:ext cx="336" cy="336"/>
          </p:xfrm>
          <a:graphic>
            <a:graphicData uri="http://schemas.openxmlformats.org/presentationml/2006/ole">
              <mc:AlternateContent xmlns:mc="http://schemas.openxmlformats.org/markup-compatibility/2006">
                <mc:Choice xmlns:v="urn:schemas-microsoft-com:vml" Requires="v">
                  <p:oleObj spid="_x0000_s86028" r:id="rId6" imgW="14897100" imgH="14846300" progId="MS_ClipArt_Gallery">
                    <p:embed/>
                  </p:oleObj>
                </mc:Choice>
                <mc:Fallback>
                  <p:oleObj r:id="rId6" imgW="14897100" imgH="14846300" progId="MS_ClipArt_Gallery">
                    <p:embed/>
                    <p:pic>
                      <p:nvPicPr>
                        <p:cNvPr id="13" name="Object 23">
                          <a:extLst>
                            <a:ext uri="{FF2B5EF4-FFF2-40B4-BE49-F238E27FC236}">
                              <a16:creationId xmlns:a16="http://schemas.microsoft.com/office/drawing/2014/main" id="{77690C90-7253-2D49-A592-0E9122AEB5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36" y="1968"/>
                          <a:ext cx="336" cy="336"/>
                        </a:xfrm>
                        <a:prstGeom prst="rect">
                          <a:avLst/>
                        </a:prstGeom>
                        <a:noFill/>
                        <a:extLst>
                          <a:ext uri="{909E8E84-426E-40DD-AFC4-6F175D3DCCD1}">
                            <a14:hiddenFill xmlns:a14="http://schemas.microsoft.com/office/drawing/2010/main">
                              <a:solidFill>
                                <a:schemeClr val="bg1"/>
                              </a:solidFill>
                            </a14:hiddenFill>
                          </a:ext>
                        </a:extLst>
                      </p:spPr>
                    </p:pic>
                  </p:oleObj>
                </mc:Fallback>
              </mc:AlternateContent>
            </a:graphicData>
          </a:graphic>
        </p:graphicFrame>
      </p:grpSp>
    </p:spTree>
    <p:extLst>
      <p:ext uri="{BB962C8B-B14F-4D97-AF65-F5344CB8AC3E}">
        <p14:creationId xmlns:p14="http://schemas.microsoft.com/office/powerpoint/2010/main" val="3880402363"/>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09954"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DD8DFDCC-F348-A641-A449-550AA814D342}"/>
              </a:ext>
            </a:extLst>
          </p:cNvPr>
          <p:cNvSpPr/>
          <p:nvPr/>
        </p:nvSpPr>
        <p:spPr>
          <a:xfrm>
            <a:off x="228600" y="1676400"/>
            <a:ext cx="8381999" cy="4524315"/>
          </a:xfrm>
          <a:prstGeom prst="rect">
            <a:avLst/>
          </a:prstGeom>
          <a:solidFill>
            <a:srgbClr val="003366"/>
          </a:solidFill>
        </p:spPr>
        <p:txBody>
          <a:bodyPr wrap="square" lIns="91440" tIns="45720" rIns="91440" bIns="45720">
            <a:spAutoFit/>
          </a:bodyPr>
          <a:lstStyle/>
          <a:p>
            <a:pPr algn="ctr"/>
            <a:r>
              <a:rPr lang="en-US" sz="14400" b="1" cap="none" spc="0" dirty="0">
                <a:ln w="9525">
                  <a:solidFill>
                    <a:schemeClr val="bg1"/>
                  </a:solidFill>
                  <a:prstDash val="solid"/>
                </a:ln>
                <a:solidFill>
                  <a:srgbClr val="FF8CB1"/>
                </a:solidFill>
                <a:effectLst>
                  <a:outerShdw blurRad="12700" dist="38100" dir="2700000" algn="tl" rotWithShape="0">
                    <a:schemeClr val="bg1">
                      <a:lumMod val="50000"/>
                    </a:schemeClr>
                  </a:outerShdw>
                </a:effectLst>
              </a:rPr>
              <a:t>BEGIN</a:t>
            </a:r>
          </a:p>
          <a:p>
            <a:pPr algn="ctr"/>
            <a:r>
              <a:rPr lang="en-US" sz="14400" b="1" dirty="0">
                <a:ln w="9525">
                  <a:solidFill>
                    <a:schemeClr val="bg1"/>
                  </a:solidFill>
                  <a:prstDash val="solid"/>
                </a:ln>
                <a:solidFill>
                  <a:srgbClr val="FF8CB1"/>
                </a:solidFill>
                <a:effectLst>
                  <a:outerShdw blurRad="12700" dist="38100" dir="2700000" algn="tl" rotWithShape="0">
                    <a:schemeClr val="bg1">
                      <a:lumMod val="50000"/>
                    </a:schemeClr>
                  </a:outerShdw>
                </a:effectLst>
              </a:rPr>
              <a:t>BIG!</a:t>
            </a:r>
            <a:endParaRPr lang="en-US" sz="14400" b="1" cap="none" spc="0" dirty="0">
              <a:ln w="9525">
                <a:solidFill>
                  <a:schemeClr val="bg1"/>
                </a:solidFill>
                <a:prstDash val="solid"/>
              </a:ln>
              <a:solidFill>
                <a:srgbClr val="FF8CB1"/>
              </a:solidFill>
              <a:effectLst>
                <a:outerShdw blurRad="12700" dist="38100" dir="2700000" algn="tl" rotWithShape="0">
                  <a:schemeClr val="bg1">
                    <a:lumMod val="50000"/>
                  </a:schemeClr>
                </a:outerShdw>
              </a:effectLst>
            </a:endParaRPr>
          </a:p>
        </p:txBody>
      </p:sp>
      <p:sp>
        <p:nvSpPr>
          <p:cNvPr id="11" name="Title 1">
            <a:extLst>
              <a:ext uri="{FF2B5EF4-FFF2-40B4-BE49-F238E27FC236}">
                <a16:creationId xmlns:a16="http://schemas.microsoft.com/office/drawing/2014/main" id="{B31E5983-8C6A-E04E-841B-37534402191F}"/>
              </a:ext>
            </a:extLst>
          </p:cNvPr>
          <p:cNvSpPr>
            <a:spLocks noGrp="1"/>
          </p:cNvSpPr>
          <p:nvPr>
            <p:ph type="title"/>
          </p:nvPr>
        </p:nvSpPr>
        <p:spPr>
          <a:xfrm>
            <a:off x="457200" y="274638"/>
            <a:ext cx="8229600" cy="1143000"/>
          </a:xfrm>
        </p:spPr>
        <p:txBody>
          <a:bodyPr/>
          <a:lstStyle/>
          <a:p>
            <a:pPr marL="0" indent="0">
              <a:lnSpc>
                <a:spcPct val="150000"/>
              </a:lnSpc>
              <a:buNone/>
            </a:pPr>
            <a:r>
              <a:rPr lang="en-US" sz="4800" b="1" dirty="0">
                <a:solidFill>
                  <a:srgbClr val="FFFF99"/>
                </a:solidFill>
              </a:rPr>
              <a:t>Where Should I Begin?</a:t>
            </a:r>
          </a:p>
        </p:txBody>
      </p:sp>
      <p:sp>
        <p:nvSpPr>
          <p:cNvPr id="6" name="Slide Number Placeholder 2">
            <a:extLst>
              <a:ext uri="{FF2B5EF4-FFF2-40B4-BE49-F238E27FC236}">
                <a16:creationId xmlns:a16="http://schemas.microsoft.com/office/drawing/2014/main" id="{76A303AB-FBA0-004D-9871-1AFBA931F476}"/>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18</a:t>
            </a:fld>
            <a:endParaRPr lang="en-US" altLang="en-US" sz="3600" b="1" dirty="0">
              <a:solidFill>
                <a:schemeClr val="bg1"/>
              </a:solidFill>
            </a:endParaRPr>
          </a:p>
        </p:txBody>
      </p:sp>
    </p:spTree>
    <p:extLst>
      <p:ext uri="{BB962C8B-B14F-4D97-AF65-F5344CB8AC3E}">
        <p14:creationId xmlns:p14="http://schemas.microsoft.com/office/powerpoint/2010/main" val="330576510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09954"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DD8DFDCC-F348-A641-A449-550AA814D342}"/>
              </a:ext>
            </a:extLst>
          </p:cNvPr>
          <p:cNvSpPr/>
          <p:nvPr/>
        </p:nvSpPr>
        <p:spPr>
          <a:xfrm>
            <a:off x="0" y="1333689"/>
            <a:ext cx="9144000" cy="1569660"/>
          </a:xfrm>
          <a:prstGeom prst="rect">
            <a:avLst/>
          </a:prstGeom>
          <a:solidFill>
            <a:srgbClr val="003366"/>
          </a:solidFill>
        </p:spPr>
        <p:txBody>
          <a:bodyPr wrap="square" lIns="91440" tIns="45720" rIns="91440" bIns="45720">
            <a:spAutoFit/>
          </a:bodyPr>
          <a:lstStyle/>
          <a:p>
            <a:pPr algn="ctr"/>
            <a:r>
              <a:rPr lang="en-US" sz="9600" b="1" dirty="0">
                <a:ln w="9525">
                  <a:solidFill>
                    <a:schemeClr val="bg1"/>
                  </a:solidFill>
                  <a:prstDash val="solid"/>
                </a:ln>
                <a:solidFill>
                  <a:srgbClr val="A9E04F"/>
                </a:solidFill>
                <a:effectLst>
                  <a:outerShdw blurRad="12700" dist="38100" dir="2700000" algn="tl" rotWithShape="0">
                    <a:schemeClr val="bg1">
                      <a:lumMod val="50000"/>
                    </a:schemeClr>
                  </a:outerShdw>
                </a:effectLst>
              </a:rPr>
              <a:t>SECTIONS</a:t>
            </a:r>
            <a:endParaRPr lang="en-US" sz="9600" b="1" cap="none" spc="0" dirty="0">
              <a:ln w="9525">
                <a:solidFill>
                  <a:schemeClr val="bg1"/>
                </a:solidFill>
                <a:prstDash val="solid"/>
              </a:ln>
              <a:solidFill>
                <a:srgbClr val="A9E04F"/>
              </a:solidFill>
              <a:effectLst>
                <a:outerShdw blurRad="12700" dist="38100" dir="2700000" algn="tl" rotWithShape="0">
                  <a:schemeClr val="bg1">
                    <a:lumMod val="50000"/>
                  </a:schemeClr>
                </a:outerShdw>
              </a:effectLst>
            </a:endParaRPr>
          </a:p>
        </p:txBody>
      </p:sp>
      <p:sp>
        <p:nvSpPr>
          <p:cNvPr id="11" name="Title 1">
            <a:extLst>
              <a:ext uri="{FF2B5EF4-FFF2-40B4-BE49-F238E27FC236}">
                <a16:creationId xmlns:a16="http://schemas.microsoft.com/office/drawing/2014/main" id="{B31E5983-8C6A-E04E-841B-37534402191F}"/>
              </a:ext>
            </a:extLst>
          </p:cNvPr>
          <p:cNvSpPr>
            <a:spLocks noGrp="1"/>
          </p:cNvSpPr>
          <p:nvPr>
            <p:ph type="title"/>
          </p:nvPr>
        </p:nvSpPr>
        <p:spPr>
          <a:xfrm>
            <a:off x="457200" y="274638"/>
            <a:ext cx="8229600" cy="1143000"/>
          </a:xfrm>
        </p:spPr>
        <p:txBody>
          <a:bodyPr/>
          <a:lstStyle/>
          <a:p>
            <a:pPr marL="0" indent="0">
              <a:lnSpc>
                <a:spcPct val="150000"/>
              </a:lnSpc>
              <a:buNone/>
            </a:pPr>
            <a:r>
              <a:rPr lang="en-US" sz="4800" b="1" dirty="0">
                <a:solidFill>
                  <a:srgbClr val="FFFF99"/>
                </a:solidFill>
              </a:rPr>
              <a:t>Where Should I Begin?</a:t>
            </a:r>
          </a:p>
        </p:txBody>
      </p:sp>
      <p:sp>
        <p:nvSpPr>
          <p:cNvPr id="9" name="Slide Number Placeholder 2">
            <a:extLst>
              <a:ext uri="{FF2B5EF4-FFF2-40B4-BE49-F238E27FC236}">
                <a16:creationId xmlns:a16="http://schemas.microsoft.com/office/drawing/2014/main" id="{2B768CE3-2BE5-0341-B4AD-D73EB038B193}"/>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19</a:t>
            </a:fld>
            <a:endParaRPr lang="en-US" altLang="en-US" sz="3600" b="1" dirty="0">
              <a:solidFill>
                <a:schemeClr val="bg1"/>
              </a:solidFill>
            </a:endParaRPr>
          </a:p>
        </p:txBody>
      </p:sp>
    </p:spTree>
    <p:extLst>
      <p:ext uri="{BB962C8B-B14F-4D97-AF65-F5344CB8AC3E}">
        <p14:creationId xmlns:p14="http://schemas.microsoft.com/office/powerpoint/2010/main" val="360320771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B87CE-2954-5143-9123-37B714D33ADE}"/>
              </a:ext>
            </a:extLst>
          </p:cNvPr>
          <p:cNvSpPr>
            <a:spLocks noGrp="1"/>
          </p:cNvSpPr>
          <p:nvPr>
            <p:ph type="title"/>
          </p:nvPr>
        </p:nvSpPr>
        <p:spPr/>
        <p:txBody>
          <a:bodyPr/>
          <a:lstStyle/>
          <a:p>
            <a:r>
              <a:rPr lang="en-US" b="1" dirty="0">
                <a:solidFill>
                  <a:srgbClr val="FFFF99"/>
                </a:solidFill>
              </a:rPr>
              <a:t>Four Questions:</a:t>
            </a:r>
            <a:endParaRPr lang="en-US" dirty="0">
              <a:solidFill>
                <a:srgbClr val="FFFF99"/>
              </a:solidFill>
            </a:endParaRPr>
          </a:p>
        </p:txBody>
      </p:sp>
      <p:sp>
        <p:nvSpPr>
          <p:cNvPr id="3" name="Content Placeholder 2">
            <a:extLst>
              <a:ext uri="{FF2B5EF4-FFF2-40B4-BE49-F238E27FC236}">
                <a16:creationId xmlns:a16="http://schemas.microsoft.com/office/drawing/2014/main" id="{BA72F84E-6B05-EC44-9372-C7B6DC6884D3}"/>
              </a:ext>
            </a:extLst>
          </p:cNvPr>
          <p:cNvSpPr>
            <a:spLocks noGrp="1"/>
          </p:cNvSpPr>
          <p:nvPr>
            <p:ph idx="1"/>
          </p:nvPr>
        </p:nvSpPr>
        <p:spPr>
          <a:xfrm>
            <a:off x="381000" y="1219200"/>
            <a:ext cx="8534400" cy="5181600"/>
          </a:xfrm>
        </p:spPr>
        <p:txBody>
          <a:bodyPr/>
          <a:lstStyle/>
          <a:p>
            <a:pPr marL="0" indent="0">
              <a:lnSpc>
                <a:spcPct val="150000"/>
              </a:lnSpc>
              <a:buNone/>
            </a:pPr>
            <a:r>
              <a:rPr lang="en-US" sz="4000" dirty="0">
                <a:solidFill>
                  <a:schemeClr val="bg1"/>
                </a:solidFill>
              </a:rPr>
              <a:t>1. Why should I study the Bible?</a:t>
            </a:r>
          </a:p>
        </p:txBody>
      </p:sp>
    </p:spTree>
    <p:extLst>
      <p:ext uri="{BB962C8B-B14F-4D97-AF65-F5344CB8AC3E}">
        <p14:creationId xmlns:p14="http://schemas.microsoft.com/office/powerpoint/2010/main" val="2731596409"/>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09954"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DD8DFDCC-F348-A641-A449-550AA814D342}"/>
              </a:ext>
            </a:extLst>
          </p:cNvPr>
          <p:cNvSpPr/>
          <p:nvPr/>
        </p:nvSpPr>
        <p:spPr>
          <a:xfrm>
            <a:off x="0" y="1333689"/>
            <a:ext cx="9144000" cy="1569660"/>
          </a:xfrm>
          <a:prstGeom prst="rect">
            <a:avLst/>
          </a:prstGeom>
          <a:solidFill>
            <a:srgbClr val="003366"/>
          </a:solidFill>
        </p:spPr>
        <p:txBody>
          <a:bodyPr wrap="square" lIns="91440" tIns="45720" rIns="91440" bIns="45720">
            <a:spAutoFit/>
          </a:bodyPr>
          <a:lstStyle/>
          <a:p>
            <a:pPr algn="ctr"/>
            <a:r>
              <a:rPr lang="en-US" sz="9600" b="1" dirty="0">
                <a:ln w="9525">
                  <a:solidFill>
                    <a:schemeClr val="bg1"/>
                  </a:solidFill>
                  <a:prstDash val="solid"/>
                </a:ln>
                <a:solidFill>
                  <a:srgbClr val="A9E04F"/>
                </a:solidFill>
                <a:effectLst>
                  <a:outerShdw blurRad="12700" dist="38100" dir="2700000" algn="tl" rotWithShape="0">
                    <a:schemeClr val="bg1">
                      <a:lumMod val="50000"/>
                    </a:schemeClr>
                  </a:outerShdw>
                </a:effectLst>
              </a:rPr>
              <a:t>SECTIONS</a:t>
            </a:r>
            <a:endParaRPr lang="en-US" sz="9600" b="1" cap="none" spc="0" dirty="0">
              <a:ln w="9525">
                <a:solidFill>
                  <a:schemeClr val="bg1"/>
                </a:solidFill>
                <a:prstDash val="solid"/>
              </a:ln>
              <a:solidFill>
                <a:srgbClr val="A9E04F"/>
              </a:solidFill>
              <a:effectLst>
                <a:outerShdw blurRad="12700" dist="38100" dir="2700000" algn="tl" rotWithShape="0">
                  <a:schemeClr val="bg1">
                    <a:lumMod val="50000"/>
                  </a:schemeClr>
                </a:outerShdw>
              </a:effectLst>
            </a:endParaRPr>
          </a:p>
        </p:txBody>
      </p:sp>
      <p:sp>
        <p:nvSpPr>
          <p:cNvPr id="11" name="Title 1">
            <a:extLst>
              <a:ext uri="{FF2B5EF4-FFF2-40B4-BE49-F238E27FC236}">
                <a16:creationId xmlns:a16="http://schemas.microsoft.com/office/drawing/2014/main" id="{B31E5983-8C6A-E04E-841B-37534402191F}"/>
              </a:ext>
            </a:extLst>
          </p:cNvPr>
          <p:cNvSpPr>
            <a:spLocks noGrp="1"/>
          </p:cNvSpPr>
          <p:nvPr>
            <p:ph type="title"/>
          </p:nvPr>
        </p:nvSpPr>
        <p:spPr>
          <a:xfrm>
            <a:off x="457200" y="274638"/>
            <a:ext cx="8229600" cy="1143000"/>
          </a:xfrm>
        </p:spPr>
        <p:txBody>
          <a:bodyPr/>
          <a:lstStyle/>
          <a:p>
            <a:pPr marL="0" indent="0">
              <a:lnSpc>
                <a:spcPct val="150000"/>
              </a:lnSpc>
              <a:buNone/>
            </a:pPr>
            <a:r>
              <a:rPr lang="en-US" sz="4800" b="1" dirty="0">
                <a:solidFill>
                  <a:srgbClr val="FFFF99"/>
                </a:solidFill>
              </a:rPr>
              <a:t>Where Should I Begin?</a:t>
            </a:r>
          </a:p>
        </p:txBody>
      </p:sp>
      <p:sp>
        <p:nvSpPr>
          <p:cNvPr id="5" name="Rectangle 4">
            <a:extLst>
              <a:ext uri="{FF2B5EF4-FFF2-40B4-BE49-F238E27FC236}">
                <a16:creationId xmlns:a16="http://schemas.microsoft.com/office/drawing/2014/main" id="{4DB2F9A1-7BBE-6E40-9B62-C7009748D8A5}"/>
              </a:ext>
            </a:extLst>
          </p:cNvPr>
          <p:cNvSpPr/>
          <p:nvPr/>
        </p:nvSpPr>
        <p:spPr>
          <a:xfrm>
            <a:off x="0" y="2819400"/>
            <a:ext cx="9144000" cy="1569660"/>
          </a:xfrm>
          <a:prstGeom prst="rect">
            <a:avLst/>
          </a:prstGeom>
          <a:solidFill>
            <a:srgbClr val="003366"/>
          </a:solidFill>
        </p:spPr>
        <p:txBody>
          <a:bodyPr wrap="square" lIns="91440" tIns="45720" rIns="91440" bIns="45720">
            <a:spAutoFit/>
          </a:bodyPr>
          <a:lstStyle/>
          <a:p>
            <a:pPr algn="ctr"/>
            <a:r>
              <a:rPr lang="en-US" sz="9600" b="1" dirty="0">
                <a:ln w="9525">
                  <a:solidFill>
                    <a:schemeClr val="bg1"/>
                  </a:solidFill>
                  <a:prstDash val="solid"/>
                </a:ln>
                <a:solidFill>
                  <a:srgbClr val="A9E04F"/>
                </a:solidFill>
                <a:effectLst>
                  <a:outerShdw blurRad="12700" dist="38100" dir="2700000" algn="tl" rotWithShape="0">
                    <a:schemeClr val="bg1">
                      <a:lumMod val="50000"/>
                    </a:schemeClr>
                  </a:outerShdw>
                </a:effectLst>
              </a:rPr>
              <a:t>PASSAGES</a:t>
            </a:r>
            <a:endParaRPr lang="en-US" sz="9600" b="1" cap="none" spc="0" dirty="0">
              <a:ln w="9525">
                <a:solidFill>
                  <a:schemeClr val="bg1"/>
                </a:solidFill>
                <a:prstDash val="solid"/>
              </a:ln>
              <a:solidFill>
                <a:srgbClr val="A9E04F"/>
              </a:solidFill>
              <a:effectLst>
                <a:outerShdw blurRad="12700" dist="38100" dir="2700000" algn="tl" rotWithShape="0">
                  <a:schemeClr val="bg1">
                    <a:lumMod val="50000"/>
                  </a:schemeClr>
                </a:outerShdw>
              </a:effectLst>
            </a:endParaRPr>
          </a:p>
        </p:txBody>
      </p:sp>
      <p:sp>
        <p:nvSpPr>
          <p:cNvPr id="9" name="Slide Number Placeholder 2">
            <a:extLst>
              <a:ext uri="{FF2B5EF4-FFF2-40B4-BE49-F238E27FC236}">
                <a16:creationId xmlns:a16="http://schemas.microsoft.com/office/drawing/2014/main" id="{2B768CE3-2BE5-0341-B4AD-D73EB038B193}"/>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20</a:t>
            </a:fld>
            <a:endParaRPr lang="en-US" altLang="en-US" sz="3600" b="1" dirty="0">
              <a:solidFill>
                <a:schemeClr val="bg1"/>
              </a:solidFill>
            </a:endParaRPr>
          </a:p>
        </p:txBody>
      </p:sp>
    </p:spTree>
    <p:extLst>
      <p:ext uri="{BB962C8B-B14F-4D97-AF65-F5344CB8AC3E}">
        <p14:creationId xmlns:p14="http://schemas.microsoft.com/office/powerpoint/2010/main" val="362992088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09954"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DD8DFDCC-F348-A641-A449-550AA814D342}"/>
              </a:ext>
            </a:extLst>
          </p:cNvPr>
          <p:cNvSpPr/>
          <p:nvPr/>
        </p:nvSpPr>
        <p:spPr>
          <a:xfrm>
            <a:off x="0" y="1333689"/>
            <a:ext cx="9144000" cy="1569660"/>
          </a:xfrm>
          <a:prstGeom prst="rect">
            <a:avLst/>
          </a:prstGeom>
          <a:solidFill>
            <a:srgbClr val="003366"/>
          </a:solidFill>
        </p:spPr>
        <p:txBody>
          <a:bodyPr wrap="square" lIns="91440" tIns="45720" rIns="91440" bIns="45720">
            <a:spAutoFit/>
          </a:bodyPr>
          <a:lstStyle/>
          <a:p>
            <a:pPr algn="ctr"/>
            <a:r>
              <a:rPr lang="en-US" sz="9600" b="1" dirty="0">
                <a:ln w="9525">
                  <a:solidFill>
                    <a:schemeClr val="bg1"/>
                  </a:solidFill>
                  <a:prstDash val="solid"/>
                </a:ln>
                <a:solidFill>
                  <a:srgbClr val="A9E04F"/>
                </a:solidFill>
                <a:effectLst>
                  <a:outerShdw blurRad="12700" dist="38100" dir="2700000" algn="tl" rotWithShape="0">
                    <a:schemeClr val="bg1">
                      <a:lumMod val="50000"/>
                    </a:schemeClr>
                  </a:outerShdw>
                </a:effectLst>
              </a:rPr>
              <a:t>SECTIONS</a:t>
            </a:r>
            <a:endParaRPr lang="en-US" sz="9600" b="1" cap="none" spc="0" dirty="0">
              <a:ln w="9525">
                <a:solidFill>
                  <a:schemeClr val="bg1"/>
                </a:solidFill>
                <a:prstDash val="solid"/>
              </a:ln>
              <a:solidFill>
                <a:srgbClr val="A9E04F"/>
              </a:solidFill>
              <a:effectLst>
                <a:outerShdw blurRad="12700" dist="38100" dir="2700000" algn="tl" rotWithShape="0">
                  <a:schemeClr val="bg1">
                    <a:lumMod val="50000"/>
                  </a:schemeClr>
                </a:outerShdw>
              </a:effectLst>
            </a:endParaRPr>
          </a:p>
        </p:txBody>
      </p:sp>
      <p:sp>
        <p:nvSpPr>
          <p:cNvPr id="11" name="Title 1">
            <a:extLst>
              <a:ext uri="{FF2B5EF4-FFF2-40B4-BE49-F238E27FC236}">
                <a16:creationId xmlns:a16="http://schemas.microsoft.com/office/drawing/2014/main" id="{B31E5983-8C6A-E04E-841B-37534402191F}"/>
              </a:ext>
            </a:extLst>
          </p:cNvPr>
          <p:cNvSpPr>
            <a:spLocks noGrp="1"/>
          </p:cNvSpPr>
          <p:nvPr>
            <p:ph type="title"/>
          </p:nvPr>
        </p:nvSpPr>
        <p:spPr>
          <a:xfrm>
            <a:off x="457200" y="274638"/>
            <a:ext cx="8229600" cy="1143000"/>
          </a:xfrm>
        </p:spPr>
        <p:txBody>
          <a:bodyPr/>
          <a:lstStyle/>
          <a:p>
            <a:pPr marL="0" indent="0">
              <a:lnSpc>
                <a:spcPct val="150000"/>
              </a:lnSpc>
              <a:buNone/>
            </a:pPr>
            <a:r>
              <a:rPr lang="en-US" sz="4800" b="1" dirty="0">
                <a:solidFill>
                  <a:srgbClr val="FFFF99"/>
                </a:solidFill>
              </a:rPr>
              <a:t>Where Should I Begin?</a:t>
            </a:r>
          </a:p>
        </p:txBody>
      </p:sp>
      <p:sp>
        <p:nvSpPr>
          <p:cNvPr id="5" name="Rectangle 4">
            <a:extLst>
              <a:ext uri="{FF2B5EF4-FFF2-40B4-BE49-F238E27FC236}">
                <a16:creationId xmlns:a16="http://schemas.microsoft.com/office/drawing/2014/main" id="{4DB2F9A1-7BBE-6E40-9B62-C7009748D8A5}"/>
              </a:ext>
            </a:extLst>
          </p:cNvPr>
          <p:cNvSpPr/>
          <p:nvPr/>
        </p:nvSpPr>
        <p:spPr>
          <a:xfrm>
            <a:off x="0" y="2819400"/>
            <a:ext cx="9144000" cy="1569660"/>
          </a:xfrm>
          <a:prstGeom prst="rect">
            <a:avLst/>
          </a:prstGeom>
          <a:solidFill>
            <a:srgbClr val="003366"/>
          </a:solidFill>
        </p:spPr>
        <p:txBody>
          <a:bodyPr wrap="square" lIns="91440" tIns="45720" rIns="91440" bIns="45720">
            <a:spAutoFit/>
          </a:bodyPr>
          <a:lstStyle/>
          <a:p>
            <a:pPr algn="ctr"/>
            <a:r>
              <a:rPr lang="en-US" sz="9600" b="1" dirty="0">
                <a:ln w="9525">
                  <a:solidFill>
                    <a:schemeClr val="bg1"/>
                  </a:solidFill>
                  <a:prstDash val="solid"/>
                </a:ln>
                <a:solidFill>
                  <a:srgbClr val="A9E04F"/>
                </a:solidFill>
                <a:effectLst>
                  <a:outerShdw blurRad="12700" dist="38100" dir="2700000" algn="tl" rotWithShape="0">
                    <a:schemeClr val="bg1">
                      <a:lumMod val="50000"/>
                    </a:schemeClr>
                  </a:outerShdw>
                </a:effectLst>
              </a:rPr>
              <a:t>PASSAGES</a:t>
            </a:r>
            <a:endParaRPr lang="en-US" sz="9600" b="1" cap="none" spc="0" dirty="0">
              <a:ln w="9525">
                <a:solidFill>
                  <a:schemeClr val="bg1"/>
                </a:solidFill>
                <a:prstDash val="solid"/>
              </a:ln>
              <a:solidFill>
                <a:srgbClr val="A9E04F"/>
              </a:solidFill>
              <a:effectLst>
                <a:outerShdw blurRad="12700" dist="38100" dir="2700000" algn="tl" rotWithShape="0">
                  <a:schemeClr val="bg1">
                    <a:lumMod val="50000"/>
                  </a:schemeClr>
                </a:outerShdw>
              </a:effectLst>
            </a:endParaRPr>
          </a:p>
        </p:txBody>
      </p:sp>
      <p:sp>
        <p:nvSpPr>
          <p:cNvPr id="6" name="Rectangle 5">
            <a:extLst>
              <a:ext uri="{FF2B5EF4-FFF2-40B4-BE49-F238E27FC236}">
                <a16:creationId xmlns:a16="http://schemas.microsoft.com/office/drawing/2014/main" id="{37421031-E97B-5545-8011-B016D6EEE9C6}"/>
              </a:ext>
            </a:extLst>
          </p:cNvPr>
          <p:cNvSpPr/>
          <p:nvPr/>
        </p:nvSpPr>
        <p:spPr>
          <a:xfrm>
            <a:off x="0" y="4503133"/>
            <a:ext cx="9144000" cy="1569660"/>
          </a:xfrm>
          <a:prstGeom prst="rect">
            <a:avLst/>
          </a:prstGeom>
          <a:solidFill>
            <a:srgbClr val="003366"/>
          </a:solidFill>
        </p:spPr>
        <p:txBody>
          <a:bodyPr wrap="square" lIns="91440" tIns="45720" rIns="91440" bIns="45720">
            <a:spAutoFit/>
          </a:bodyPr>
          <a:lstStyle/>
          <a:p>
            <a:pPr algn="ctr"/>
            <a:r>
              <a:rPr lang="en-US" sz="9600" b="1" dirty="0">
                <a:ln w="9525">
                  <a:solidFill>
                    <a:schemeClr val="bg1"/>
                  </a:solidFill>
                  <a:prstDash val="solid"/>
                </a:ln>
                <a:solidFill>
                  <a:srgbClr val="A9E04F"/>
                </a:solidFill>
                <a:effectLst>
                  <a:outerShdw blurRad="12700" dist="38100" dir="2700000" algn="tl" rotWithShape="0">
                    <a:schemeClr val="bg1">
                      <a:lumMod val="50000"/>
                    </a:schemeClr>
                  </a:outerShdw>
                </a:effectLst>
              </a:rPr>
              <a:t>PARAGRAPHS</a:t>
            </a:r>
            <a:endParaRPr lang="en-US" sz="9600" b="1" cap="none" spc="0" dirty="0">
              <a:ln w="9525">
                <a:solidFill>
                  <a:schemeClr val="bg1"/>
                </a:solidFill>
                <a:prstDash val="solid"/>
              </a:ln>
              <a:solidFill>
                <a:srgbClr val="A9E04F"/>
              </a:solidFill>
              <a:effectLst>
                <a:outerShdw blurRad="12700" dist="38100" dir="2700000" algn="tl" rotWithShape="0">
                  <a:schemeClr val="bg1">
                    <a:lumMod val="50000"/>
                  </a:schemeClr>
                </a:outerShdw>
              </a:effectLst>
            </a:endParaRPr>
          </a:p>
        </p:txBody>
      </p:sp>
      <p:sp>
        <p:nvSpPr>
          <p:cNvPr id="9" name="Slide Number Placeholder 2">
            <a:extLst>
              <a:ext uri="{FF2B5EF4-FFF2-40B4-BE49-F238E27FC236}">
                <a16:creationId xmlns:a16="http://schemas.microsoft.com/office/drawing/2014/main" id="{2B768CE3-2BE5-0341-B4AD-D73EB038B193}"/>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21</a:t>
            </a:fld>
            <a:endParaRPr lang="en-US" altLang="en-US" sz="3600" b="1" dirty="0">
              <a:solidFill>
                <a:schemeClr val="bg1"/>
              </a:solidFill>
            </a:endParaRPr>
          </a:p>
        </p:txBody>
      </p:sp>
    </p:spTree>
    <p:extLst>
      <p:ext uri="{BB962C8B-B14F-4D97-AF65-F5344CB8AC3E}">
        <p14:creationId xmlns:p14="http://schemas.microsoft.com/office/powerpoint/2010/main" val="149175422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09954"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DD8DFDCC-F348-A641-A449-550AA814D342}"/>
              </a:ext>
            </a:extLst>
          </p:cNvPr>
          <p:cNvSpPr/>
          <p:nvPr/>
        </p:nvSpPr>
        <p:spPr>
          <a:xfrm>
            <a:off x="914400" y="1417638"/>
            <a:ext cx="7315200" cy="2308324"/>
          </a:xfrm>
          <a:prstGeom prst="rect">
            <a:avLst/>
          </a:prstGeom>
          <a:solidFill>
            <a:srgbClr val="003366"/>
          </a:solidFill>
        </p:spPr>
        <p:txBody>
          <a:bodyPr wrap="square" lIns="91440" tIns="45720" rIns="91440" bIns="45720">
            <a:spAutoFit/>
          </a:bodyPr>
          <a:lstStyle/>
          <a:p>
            <a:pPr algn="ctr"/>
            <a:r>
              <a:rPr lang="en-US" sz="4800" b="1" dirty="0">
                <a:ln w="9525">
                  <a:solidFill>
                    <a:schemeClr val="bg1"/>
                  </a:solidFill>
                  <a:prstDash val="solid"/>
                </a:ln>
                <a:solidFill>
                  <a:srgbClr val="A9E04F"/>
                </a:solidFill>
                <a:effectLst>
                  <a:outerShdw blurRad="12700" dist="38100" dir="2700000" algn="tl" rotWithShape="0">
                    <a:schemeClr val="bg1">
                      <a:lumMod val="50000"/>
                    </a:schemeClr>
                  </a:outerShdw>
                </a:effectLst>
              </a:rPr>
              <a:t>How do the words, sentences, and paragraphs fit together?</a:t>
            </a:r>
            <a:endParaRPr lang="en-US" sz="4800" b="1" cap="none" spc="0" dirty="0">
              <a:ln w="9525">
                <a:solidFill>
                  <a:schemeClr val="bg1"/>
                </a:solidFill>
                <a:prstDash val="solid"/>
              </a:ln>
              <a:solidFill>
                <a:srgbClr val="A9E04F"/>
              </a:solidFill>
              <a:effectLst>
                <a:outerShdw blurRad="12700" dist="38100" dir="2700000" algn="tl" rotWithShape="0">
                  <a:schemeClr val="bg1">
                    <a:lumMod val="50000"/>
                  </a:schemeClr>
                </a:outerShdw>
              </a:effectLst>
            </a:endParaRPr>
          </a:p>
        </p:txBody>
      </p:sp>
      <p:sp>
        <p:nvSpPr>
          <p:cNvPr id="11" name="Title 1">
            <a:extLst>
              <a:ext uri="{FF2B5EF4-FFF2-40B4-BE49-F238E27FC236}">
                <a16:creationId xmlns:a16="http://schemas.microsoft.com/office/drawing/2014/main" id="{B31E5983-8C6A-E04E-841B-37534402191F}"/>
              </a:ext>
            </a:extLst>
          </p:cNvPr>
          <p:cNvSpPr>
            <a:spLocks noGrp="1"/>
          </p:cNvSpPr>
          <p:nvPr>
            <p:ph type="title"/>
          </p:nvPr>
        </p:nvSpPr>
        <p:spPr>
          <a:xfrm>
            <a:off x="457200" y="274638"/>
            <a:ext cx="8229600" cy="1143000"/>
          </a:xfrm>
        </p:spPr>
        <p:txBody>
          <a:bodyPr/>
          <a:lstStyle/>
          <a:p>
            <a:pPr marL="0" indent="0">
              <a:lnSpc>
                <a:spcPct val="150000"/>
              </a:lnSpc>
              <a:buNone/>
            </a:pPr>
            <a:r>
              <a:rPr lang="en-US" sz="4800" b="1" dirty="0">
                <a:solidFill>
                  <a:srgbClr val="FFFF99"/>
                </a:solidFill>
              </a:rPr>
              <a:t>Where Should I Begin?</a:t>
            </a:r>
          </a:p>
        </p:txBody>
      </p:sp>
      <p:pic>
        <p:nvPicPr>
          <p:cNvPr id="7" name="Picture 4" descr="MC900434854[1]">
            <a:extLst>
              <a:ext uri="{FF2B5EF4-FFF2-40B4-BE49-F238E27FC236}">
                <a16:creationId xmlns:a16="http://schemas.microsoft.com/office/drawing/2014/main" id="{E44FB4DB-9312-8249-A119-595251A4EF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3124200"/>
            <a:ext cx="35052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2">
            <a:extLst>
              <a:ext uri="{FF2B5EF4-FFF2-40B4-BE49-F238E27FC236}">
                <a16:creationId xmlns:a16="http://schemas.microsoft.com/office/drawing/2014/main" id="{C305649A-9146-A247-A3D4-C6AD3B719A1D}"/>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22</a:t>
            </a:fld>
            <a:endParaRPr lang="en-US" altLang="en-US" sz="3600" b="1" dirty="0">
              <a:solidFill>
                <a:schemeClr val="bg1"/>
              </a:solidFill>
            </a:endParaRPr>
          </a:p>
        </p:txBody>
      </p:sp>
    </p:spTree>
    <p:extLst>
      <p:ext uri="{BB962C8B-B14F-4D97-AF65-F5344CB8AC3E}">
        <p14:creationId xmlns:p14="http://schemas.microsoft.com/office/powerpoint/2010/main" val="122911809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Effect transition="in" filter="fade">
                                      <p:cBhvr>
                                        <p:cTn id="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92752CCD-0370-A844-BE45-570587C2DB68}"/>
              </a:ext>
            </a:extLst>
          </p:cNvPr>
          <p:cNvSpPr>
            <a:spLocks noGrp="1" noChangeArrowheads="1"/>
          </p:cNvSpPr>
          <p:nvPr>
            <p:ph type="title"/>
          </p:nvPr>
        </p:nvSpPr>
        <p:spPr/>
        <p:txBody>
          <a:bodyPr/>
          <a:lstStyle/>
          <a:p>
            <a:pPr eaLnBrk="1" hangingPunct="1"/>
            <a:r>
              <a:rPr lang="en-US" altLang="en-US" b="1" i="1" dirty="0">
                <a:solidFill>
                  <a:srgbClr val="FFFF99"/>
                </a:solidFill>
              </a:rPr>
              <a:t>How Things Fit Together</a:t>
            </a:r>
          </a:p>
        </p:txBody>
      </p:sp>
      <p:sp>
        <p:nvSpPr>
          <p:cNvPr id="60419" name="Rectangle 3">
            <a:extLst>
              <a:ext uri="{FF2B5EF4-FFF2-40B4-BE49-F238E27FC236}">
                <a16:creationId xmlns:a16="http://schemas.microsoft.com/office/drawing/2014/main" id="{43E08FEA-C03A-1B45-837C-7CE773BD6F48}"/>
              </a:ext>
            </a:extLst>
          </p:cNvPr>
          <p:cNvSpPr>
            <a:spLocks noGrp="1" noChangeArrowheads="1"/>
          </p:cNvSpPr>
          <p:nvPr>
            <p:ph type="body" idx="1"/>
          </p:nvPr>
        </p:nvSpPr>
        <p:spPr/>
        <p:txBody>
          <a:bodyPr/>
          <a:lstStyle/>
          <a:p>
            <a:pPr marL="609600" indent="-609600" eaLnBrk="1" hangingPunct="1">
              <a:lnSpc>
                <a:spcPct val="90000"/>
              </a:lnSpc>
              <a:buFontTx/>
              <a:buAutoNum type="arabicPeriod"/>
            </a:pPr>
            <a:r>
              <a:rPr lang="en-US" altLang="en-US" sz="2800" dirty="0">
                <a:solidFill>
                  <a:srgbClr val="FFFF99"/>
                </a:solidFill>
              </a:rPr>
              <a:t>Preparation or Introduction</a:t>
            </a:r>
          </a:p>
          <a:p>
            <a:pPr marL="609600" indent="-609600" eaLnBrk="1" hangingPunct="1">
              <a:lnSpc>
                <a:spcPct val="90000"/>
              </a:lnSpc>
              <a:buFontTx/>
              <a:buAutoNum type="arabicPeriod"/>
            </a:pPr>
            <a:r>
              <a:rPr lang="en-US" altLang="en-US" sz="2800" dirty="0">
                <a:solidFill>
                  <a:srgbClr val="FFFF99"/>
                </a:solidFill>
              </a:rPr>
              <a:t>Comparison</a:t>
            </a:r>
          </a:p>
          <a:p>
            <a:pPr marL="609600" indent="-609600" eaLnBrk="1" hangingPunct="1">
              <a:lnSpc>
                <a:spcPct val="90000"/>
              </a:lnSpc>
              <a:buFontTx/>
              <a:buAutoNum type="arabicPeriod"/>
            </a:pPr>
            <a:r>
              <a:rPr lang="en-US" altLang="en-US" sz="2800" dirty="0">
                <a:solidFill>
                  <a:srgbClr val="FFFF99"/>
                </a:solidFill>
              </a:rPr>
              <a:t>Contrast</a:t>
            </a:r>
          </a:p>
          <a:p>
            <a:pPr marL="609600" indent="-609600" eaLnBrk="1" hangingPunct="1">
              <a:lnSpc>
                <a:spcPct val="90000"/>
              </a:lnSpc>
              <a:buFontTx/>
              <a:buAutoNum type="arabicPeriod"/>
            </a:pPr>
            <a:r>
              <a:rPr lang="en-US" altLang="en-US" sz="2800" dirty="0">
                <a:solidFill>
                  <a:srgbClr val="FFFF99"/>
                </a:solidFill>
              </a:rPr>
              <a:t>Turning Point</a:t>
            </a:r>
          </a:p>
          <a:p>
            <a:pPr marL="609600" indent="-609600" eaLnBrk="1" hangingPunct="1">
              <a:lnSpc>
                <a:spcPct val="90000"/>
              </a:lnSpc>
              <a:buFontTx/>
              <a:buAutoNum type="arabicPeriod"/>
            </a:pPr>
            <a:r>
              <a:rPr lang="en-US" altLang="en-US" sz="2800" dirty="0">
                <a:solidFill>
                  <a:srgbClr val="FFFF99"/>
                </a:solidFill>
              </a:rPr>
              <a:t>Climax</a:t>
            </a:r>
          </a:p>
          <a:p>
            <a:pPr marL="609600" indent="-609600" eaLnBrk="1" hangingPunct="1">
              <a:lnSpc>
                <a:spcPct val="90000"/>
              </a:lnSpc>
              <a:buFontTx/>
              <a:buAutoNum type="arabicPeriod"/>
            </a:pPr>
            <a:r>
              <a:rPr lang="en-US" altLang="en-US" sz="2800" dirty="0">
                <a:solidFill>
                  <a:srgbClr val="FFFF99"/>
                </a:solidFill>
              </a:rPr>
              <a:t>Cause and Effect (Substantiation, Result, Purpose).</a:t>
            </a:r>
          </a:p>
          <a:p>
            <a:pPr marL="609600" indent="-609600" eaLnBrk="1" hangingPunct="1">
              <a:lnSpc>
                <a:spcPct val="90000"/>
              </a:lnSpc>
              <a:buFontTx/>
              <a:buAutoNum type="arabicPeriod"/>
            </a:pPr>
            <a:r>
              <a:rPr lang="en-US" altLang="en-US" sz="2800" dirty="0">
                <a:solidFill>
                  <a:srgbClr val="FFFF99"/>
                </a:solidFill>
              </a:rPr>
              <a:t>Question and Answer </a:t>
            </a:r>
          </a:p>
          <a:p>
            <a:pPr marL="609600" indent="-609600" eaLnBrk="1" hangingPunct="1">
              <a:lnSpc>
                <a:spcPct val="90000"/>
              </a:lnSpc>
              <a:buFontTx/>
              <a:buAutoNum type="arabicPeriod"/>
            </a:pPr>
            <a:r>
              <a:rPr lang="en-US" altLang="en-US" sz="2800" dirty="0">
                <a:solidFill>
                  <a:srgbClr val="FFFF99"/>
                </a:solidFill>
              </a:rPr>
              <a:t>Explanation or Analysis</a:t>
            </a:r>
          </a:p>
        </p:txBody>
      </p:sp>
      <p:pic>
        <p:nvPicPr>
          <p:cNvPr id="60420" name="Picture 4" descr="MC900434854[1]">
            <a:extLst>
              <a:ext uri="{FF2B5EF4-FFF2-40B4-BE49-F238E27FC236}">
                <a16:creationId xmlns:a16="http://schemas.microsoft.com/office/drawing/2014/main" id="{A614863E-4DD6-3744-8683-0127E76D61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990600"/>
            <a:ext cx="29718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2">
            <a:extLst>
              <a:ext uri="{FF2B5EF4-FFF2-40B4-BE49-F238E27FC236}">
                <a16:creationId xmlns:a16="http://schemas.microsoft.com/office/drawing/2014/main" id="{833AED8E-A92C-A041-8539-BB3570CF1ACB}"/>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23</a:t>
            </a:fld>
            <a:endParaRPr lang="en-US" altLang="en-US" sz="3600" b="1" dirty="0">
              <a:solidFill>
                <a:schemeClr val="bg1"/>
              </a:solidFill>
            </a:endParaRPr>
          </a:p>
        </p:txBody>
      </p:sp>
    </p:spTree>
    <p:extLst>
      <p:ext uri="{BB962C8B-B14F-4D97-AF65-F5344CB8AC3E}">
        <p14:creationId xmlns:p14="http://schemas.microsoft.com/office/powerpoint/2010/main" val="408908772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02600-9B5C-7945-A7E4-3A58AEC2009B}"/>
              </a:ext>
            </a:extLst>
          </p:cNvPr>
          <p:cNvSpPr>
            <a:spLocks noGrp="1"/>
          </p:cNvSpPr>
          <p:nvPr>
            <p:ph type="title"/>
          </p:nvPr>
        </p:nvSpPr>
        <p:spPr>
          <a:xfrm>
            <a:off x="533400" y="228600"/>
            <a:ext cx="8229600" cy="2773362"/>
          </a:xfrm>
        </p:spPr>
        <p:txBody>
          <a:bodyPr/>
          <a:lstStyle/>
          <a:p>
            <a:r>
              <a:rPr lang="en-US" sz="4800" b="1" dirty="0">
                <a:solidFill>
                  <a:srgbClr val="FFFF99"/>
                </a:solidFill>
              </a:rPr>
              <a:t>Would you give us an example showing the steps we should follow?</a:t>
            </a:r>
            <a:br>
              <a:rPr lang="en-US" dirty="0">
                <a:solidFill>
                  <a:schemeClr val="bg1"/>
                </a:solidFill>
              </a:rPr>
            </a:br>
            <a:endParaRPr lang="en-US" dirty="0"/>
          </a:p>
        </p:txBody>
      </p:sp>
      <p:sp>
        <p:nvSpPr>
          <p:cNvPr id="7" name="Slide Number Placeholder 2">
            <a:extLst>
              <a:ext uri="{FF2B5EF4-FFF2-40B4-BE49-F238E27FC236}">
                <a16:creationId xmlns:a16="http://schemas.microsoft.com/office/drawing/2014/main" id="{F0E9606F-E7CC-154C-9C36-57F094DD7723}"/>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24</a:t>
            </a:fld>
            <a:endParaRPr lang="en-US" altLang="en-US" sz="3600" b="1" dirty="0">
              <a:solidFill>
                <a:schemeClr val="bg1"/>
              </a:solidFill>
            </a:endParaRPr>
          </a:p>
        </p:txBody>
      </p:sp>
    </p:spTree>
    <p:extLst>
      <p:ext uri="{BB962C8B-B14F-4D97-AF65-F5344CB8AC3E}">
        <p14:creationId xmlns:p14="http://schemas.microsoft.com/office/powerpoint/2010/main" val="315498672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02600-9B5C-7945-A7E4-3A58AEC2009B}"/>
              </a:ext>
            </a:extLst>
          </p:cNvPr>
          <p:cNvSpPr>
            <a:spLocks noGrp="1"/>
          </p:cNvSpPr>
          <p:nvPr>
            <p:ph type="title"/>
          </p:nvPr>
        </p:nvSpPr>
        <p:spPr>
          <a:xfrm>
            <a:off x="533400" y="228600"/>
            <a:ext cx="8229600" cy="2773362"/>
          </a:xfrm>
        </p:spPr>
        <p:txBody>
          <a:bodyPr/>
          <a:lstStyle/>
          <a:p>
            <a:r>
              <a:rPr lang="en-US" sz="4800" b="1" dirty="0">
                <a:solidFill>
                  <a:srgbClr val="FFFF99"/>
                </a:solidFill>
              </a:rPr>
              <a:t>Would you give us an example showing the steps we should follow?</a:t>
            </a:r>
            <a:br>
              <a:rPr lang="en-US" dirty="0">
                <a:solidFill>
                  <a:schemeClr val="bg1"/>
                </a:solidFill>
              </a:rPr>
            </a:br>
            <a:endParaRPr lang="en-US" dirty="0"/>
          </a:p>
        </p:txBody>
      </p:sp>
      <p:sp>
        <p:nvSpPr>
          <p:cNvPr id="5" name="Rectangle 4">
            <a:extLst>
              <a:ext uri="{FF2B5EF4-FFF2-40B4-BE49-F238E27FC236}">
                <a16:creationId xmlns:a16="http://schemas.microsoft.com/office/drawing/2014/main" id="{CF1D8F68-2F28-5F4A-B5F6-1D43A52ABBFD}"/>
              </a:ext>
            </a:extLst>
          </p:cNvPr>
          <p:cNvSpPr/>
          <p:nvPr/>
        </p:nvSpPr>
        <p:spPr>
          <a:xfrm>
            <a:off x="955465" y="2551837"/>
            <a:ext cx="7233070" cy="3046988"/>
          </a:xfrm>
          <a:prstGeom prst="rect">
            <a:avLst/>
          </a:prstGeom>
          <a:noFill/>
        </p:spPr>
        <p:txBody>
          <a:bodyPr wrap="none" lIns="91440" tIns="45720" rIns="91440" bIns="45720">
            <a:spAutoFit/>
          </a:bodyPr>
          <a:lstStyle/>
          <a:p>
            <a:pPr algn="ctr"/>
            <a:r>
              <a:rPr lang="en-US" sz="9600" b="1" kern="0" cap="none" spc="0" dirty="0">
                <a:ln w="9525">
                  <a:solidFill>
                    <a:schemeClr val="bg1"/>
                  </a:solidFill>
                  <a:prstDash val="solid"/>
                </a:ln>
                <a:solidFill>
                  <a:srgbClr val="92D050"/>
                </a:solidFill>
                <a:effectLst>
                  <a:outerShdw blurRad="12700" dist="38100" dir="2700000" algn="tl" rotWithShape="0">
                    <a:schemeClr val="bg1">
                      <a:lumMod val="50000"/>
                    </a:schemeClr>
                  </a:outerShdw>
                </a:effectLst>
              </a:rPr>
              <a:t>Mark 2:1–12</a:t>
            </a:r>
          </a:p>
          <a:p>
            <a:pPr algn="ctr"/>
            <a:r>
              <a:rPr lang="en-US" sz="9600" b="1" kern="0" cap="none" spc="0" dirty="0">
                <a:ln w="9525">
                  <a:solidFill>
                    <a:schemeClr val="bg1"/>
                  </a:solidFill>
                  <a:prstDash val="solid"/>
                </a:ln>
                <a:solidFill>
                  <a:srgbClr val="92D050"/>
                </a:solidFill>
                <a:effectLst>
                  <a:outerShdw blurRad="12700" dist="38100" dir="2700000" algn="tl" rotWithShape="0">
                    <a:schemeClr val="bg1">
                      <a:lumMod val="50000"/>
                    </a:schemeClr>
                  </a:outerShdw>
                </a:effectLst>
              </a:rPr>
              <a:t>An Example</a:t>
            </a:r>
            <a:endParaRPr lang="en-US" sz="9600" b="1" cap="none" spc="0" dirty="0">
              <a:ln w="9525">
                <a:solidFill>
                  <a:schemeClr val="bg1"/>
                </a:solidFill>
                <a:prstDash val="solid"/>
              </a:ln>
              <a:solidFill>
                <a:srgbClr val="92D050"/>
              </a:solidFill>
              <a:effectLst>
                <a:outerShdw blurRad="12700" dist="38100" dir="2700000" algn="tl" rotWithShape="0">
                  <a:schemeClr val="bg1">
                    <a:lumMod val="50000"/>
                  </a:schemeClr>
                </a:outerShdw>
              </a:effectLst>
            </a:endParaRPr>
          </a:p>
        </p:txBody>
      </p:sp>
      <p:sp>
        <p:nvSpPr>
          <p:cNvPr id="6" name="Slide Number Placeholder 2">
            <a:extLst>
              <a:ext uri="{FF2B5EF4-FFF2-40B4-BE49-F238E27FC236}">
                <a16:creationId xmlns:a16="http://schemas.microsoft.com/office/drawing/2014/main" id="{68583219-DD29-2045-87CC-CA91F2894862}"/>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25</a:t>
            </a:fld>
            <a:endParaRPr lang="en-US" altLang="en-US" sz="3600" b="1" dirty="0">
              <a:solidFill>
                <a:schemeClr val="bg1"/>
              </a:solidFill>
            </a:endParaRPr>
          </a:p>
        </p:txBody>
      </p:sp>
    </p:spTree>
    <p:extLst>
      <p:ext uri="{BB962C8B-B14F-4D97-AF65-F5344CB8AC3E}">
        <p14:creationId xmlns:p14="http://schemas.microsoft.com/office/powerpoint/2010/main" val="4039295293"/>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sz="3600" b="1" dirty="0">
                <a:solidFill>
                  <a:srgbClr val="FFFF99"/>
                </a:solidFill>
              </a:rPr>
              <a:t>Mark 2:1-12—An Example</a:t>
            </a:r>
            <a:br>
              <a:rPr lang="en-US" sz="3600" b="1" dirty="0">
                <a:solidFill>
                  <a:srgbClr val="FFFF99"/>
                </a:solidFill>
              </a:rPr>
            </a:br>
            <a:r>
              <a:rPr lang="en-US" sz="3600" b="1" i="1" dirty="0">
                <a:solidFill>
                  <a:srgbClr val="FFCCFF"/>
                </a:solidFill>
              </a:rPr>
              <a:t>“Who Can Forgive Sins but God Alone?”</a:t>
            </a:r>
            <a:endParaRPr lang="en-US" sz="3600" dirty="0">
              <a:solidFill>
                <a:srgbClr val="FFCCFF"/>
              </a:solidFill>
            </a:endParaRPr>
          </a:p>
        </p:txBody>
      </p:sp>
      <p:sp>
        <p:nvSpPr>
          <p:cNvPr id="3" name="Content Placeholder 2"/>
          <p:cNvSpPr>
            <a:spLocks noGrp="1"/>
          </p:cNvSpPr>
          <p:nvPr>
            <p:ph idx="1"/>
          </p:nvPr>
        </p:nvSpPr>
        <p:spPr>
          <a:xfrm>
            <a:off x="0" y="1104900"/>
            <a:ext cx="9144000" cy="6083300"/>
          </a:xfrm>
        </p:spPr>
        <p:txBody>
          <a:bodyPr/>
          <a:lstStyle/>
          <a:p>
            <a:pPr marL="0" indent="0">
              <a:buFontTx/>
              <a:buNone/>
            </a:pPr>
            <a:r>
              <a:rPr lang="en-US" sz="2800" b="1" dirty="0">
                <a:solidFill>
                  <a:srgbClr val="FFFF99"/>
                </a:solidFill>
              </a:rPr>
              <a:t>1 And when he returned to Capernaum after some days, it was reported that he was at home. 2 And many were gathered together, so that there was no more room, not even at the door. And he was  preaching the word to them. 3 And they came, bringing to him a paralytic carried by four men. 4 And when they could not get near him because of the crowd, they removed the roof above him, and when they had made an opening, they let down the bed on which the paralytic lay. 5 And when Jesus saw their faith, he said to the paralytic, “Son, your sins are forgiven.” </a:t>
            </a:r>
          </a:p>
        </p:txBody>
      </p:sp>
      <p:sp>
        <p:nvSpPr>
          <p:cNvPr id="5" name="Slide Number Placeholder 2">
            <a:extLst>
              <a:ext uri="{FF2B5EF4-FFF2-40B4-BE49-F238E27FC236}">
                <a16:creationId xmlns:a16="http://schemas.microsoft.com/office/drawing/2014/main" id="{55C2EEB5-E63B-6C40-B050-D0C804F0F736}"/>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26</a:t>
            </a:fld>
            <a:endParaRPr lang="en-US" altLang="en-US" sz="3600" b="1" dirty="0">
              <a:solidFill>
                <a:schemeClr val="bg1"/>
              </a:solidFill>
            </a:endParaRPr>
          </a:p>
        </p:txBody>
      </p:sp>
    </p:spTree>
    <p:extLst>
      <p:ext uri="{BB962C8B-B14F-4D97-AF65-F5344CB8AC3E}">
        <p14:creationId xmlns:p14="http://schemas.microsoft.com/office/powerpoint/2010/main" val="407219897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188200"/>
          </a:xfrm>
        </p:spPr>
        <p:txBody>
          <a:bodyPr/>
          <a:lstStyle/>
          <a:p>
            <a:pPr marL="0" indent="0">
              <a:buFontTx/>
              <a:buNone/>
            </a:pPr>
            <a:r>
              <a:rPr lang="en-US" sz="2800" b="1" dirty="0">
                <a:solidFill>
                  <a:srgbClr val="FFFF99"/>
                </a:solidFill>
              </a:rPr>
              <a:t>6 Now some of the scribes were sitting there, questioning in their hearts, 7 “Why does this man speak like that? He is blaspheming! Who can forgive sins but God alone?” 8 And immediately Jesus, perceiving in his spirit that they thus questioned within themselves, said to them, “Why do you question these things in your hearts? 9 Which is easier, to say to the paralytic, ‘Your sins are forgiven,’ or to say, ‘Rise, take up your bed and walk’? 10 But that you may know that the Son of Man has authority on earth to forgive sins”—he said to the paralytic— 11 “I say to you, rise, pick up your bed, and go home.” 12 And he rose and immediately picked up his bed and went out before them all, so that they were all amazed and glorified God, saying, “We never saw anything like this!”</a:t>
            </a:r>
          </a:p>
        </p:txBody>
      </p:sp>
      <p:sp>
        <p:nvSpPr>
          <p:cNvPr id="4" name="Slide Number Placeholder 2">
            <a:extLst>
              <a:ext uri="{FF2B5EF4-FFF2-40B4-BE49-F238E27FC236}">
                <a16:creationId xmlns:a16="http://schemas.microsoft.com/office/drawing/2014/main" id="{CABEFC21-5AEF-BB49-BE8A-5E0E076DAFBA}"/>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27</a:t>
            </a:fld>
            <a:endParaRPr lang="en-US" altLang="en-US" sz="3600" b="1" dirty="0">
              <a:solidFill>
                <a:schemeClr val="bg1"/>
              </a:solidFill>
            </a:endParaRPr>
          </a:p>
        </p:txBody>
      </p:sp>
    </p:spTree>
    <p:extLst>
      <p:ext uri="{BB962C8B-B14F-4D97-AF65-F5344CB8AC3E}">
        <p14:creationId xmlns:p14="http://schemas.microsoft.com/office/powerpoint/2010/main" val="169979718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609600" indent="-609600" eaLnBrk="1" hangingPunct="1">
              <a:lnSpc>
                <a:spcPct val="90000"/>
              </a:lnSpc>
              <a:buFontTx/>
              <a:buAutoNum type="arabicPeriod"/>
            </a:pPr>
            <a:r>
              <a:rPr lang="en-US" altLang="en-US" sz="6600" b="1" i="1" dirty="0">
                <a:solidFill>
                  <a:srgbClr val="FFFF99"/>
                </a:solidFill>
              </a:rPr>
              <a:t>PLACE </a:t>
            </a:r>
            <a:r>
              <a:rPr lang="en-US" altLang="en-US" sz="6600" b="1" i="1" dirty="0">
                <a:solidFill>
                  <a:schemeClr val="accent1"/>
                </a:solidFill>
              </a:rPr>
              <a:t>of Mark 2:1–12 . </a:t>
            </a: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endParaRPr lang="en-US" altLang="en-US" sz="2400" b="1" i="1" dirty="0">
              <a:solidFill>
                <a:srgbClr val="FFFF00"/>
              </a:solidFill>
            </a:endParaRPr>
          </a:p>
          <a:p>
            <a:pPr marL="0" indent="0" eaLnBrk="1" hangingPunct="1">
              <a:lnSpc>
                <a:spcPct val="90000"/>
              </a:lnSpc>
              <a:buNone/>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006600"/>
              </a:solidFill>
            </a:endParaRP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0966" name="Picture 6" descr="MP00158_">
            <a:extLst>
              <a:ext uri="{FF2B5EF4-FFF2-40B4-BE49-F238E27FC236}">
                <a16:creationId xmlns:a16="http://schemas.microsoft.com/office/drawing/2014/main" id="{ECE8952C-4340-D144-8DC5-A0FB618B84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3405527"/>
            <a:ext cx="5294375" cy="275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Slide Number Placeholder 2">
            <a:extLst>
              <a:ext uri="{FF2B5EF4-FFF2-40B4-BE49-F238E27FC236}">
                <a16:creationId xmlns:a16="http://schemas.microsoft.com/office/drawing/2014/main" id="{2F197ECE-4D98-2D4C-BD1F-DFE24DEDF696}"/>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28</a:t>
            </a:fld>
            <a:endParaRPr lang="en-US" altLang="en-US" sz="3600" b="1" dirty="0">
              <a:solidFill>
                <a:schemeClr val="bg1"/>
              </a:solidFill>
            </a:endParaRPr>
          </a:p>
        </p:txBody>
      </p:sp>
    </p:spTree>
    <p:extLst>
      <p:ext uri="{BB962C8B-B14F-4D97-AF65-F5344CB8AC3E}">
        <p14:creationId xmlns:p14="http://schemas.microsoft.com/office/powerpoint/2010/main" val="3306521891"/>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609600" indent="-609600" eaLnBrk="1" hangingPunct="1">
              <a:lnSpc>
                <a:spcPct val="90000"/>
              </a:lnSpc>
              <a:buFontTx/>
              <a:buAutoNum type="arabicPeriod"/>
            </a:pPr>
            <a:r>
              <a:rPr lang="en-US" altLang="en-US" sz="6600" b="1" i="1" dirty="0">
                <a:solidFill>
                  <a:srgbClr val="FFFF99"/>
                </a:solidFill>
              </a:rPr>
              <a:t>PLACE </a:t>
            </a:r>
            <a:r>
              <a:rPr lang="en-US" altLang="en-US" sz="6600" b="1" i="1" dirty="0">
                <a:solidFill>
                  <a:schemeClr val="accent1"/>
                </a:solidFill>
              </a:rPr>
              <a:t>of Mark 2:1–12 . </a:t>
            </a: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endParaRPr lang="en-US" altLang="en-US" sz="2400" b="1" i="1" dirty="0">
              <a:solidFill>
                <a:srgbClr val="FFFF00"/>
              </a:solidFill>
            </a:endParaRPr>
          </a:p>
          <a:p>
            <a:pPr marL="0" indent="0" eaLnBrk="1" hangingPunct="1">
              <a:lnSpc>
                <a:spcPct val="90000"/>
              </a:lnSpc>
              <a:buNone/>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006600"/>
              </a:solidFill>
            </a:endParaRP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 name="Slide Number Placeholder 2">
            <a:extLst>
              <a:ext uri="{FF2B5EF4-FFF2-40B4-BE49-F238E27FC236}">
                <a16:creationId xmlns:a16="http://schemas.microsoft.com/office/drawing/2014/main" id="{2F197ECE-4D98-2D4C-BD1F-DFE24DEDF696}"/>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29</a:t>
            </a:fld>
            <a:endParaRPr lang="en-US" altLang="en-US" sz="3600" b="1" dirty="0">
              <a:solidFill>
                <a:schemeClr val="bg1"/>
              </a:solidFill>
            </a:endParaRPr>
          </a:p>
        </p:txBody>
      </p:sp>
      <p:sp>
        <p:nvSpPr>
          <p:cNvPr id="8" name="Rectangle 7">
            <a:extLst>
              <a:ext uri="{FF2B5EF4-FFF2-40B4-BE49-F238E27FC236}">
                <a16:creationId xmlns:a16="http://schemas.microsoft.com/office/drawing/2014/main" id="{40D5B11A-563F-2946-8D3F-D08E23E345B8}"/>
              </a:ext>
            </a:extLst>
          </p:cNvPr>
          <p:cNvSpPr/>
          <p:nvPr/>
        </p:nvSpPr>
        <p:spPr>
          <a:xfrm>
            <a:off x="0" y="3412289"/>
            <a:ext cx="9144000" cy="3046988"/>
          </a:xfrm>
          <a:prstGeom prst="rect">
            <a:avLst/>
          </a:prstGeom>
          <a:solidFill>
            <a:srgbClr val="003366"/>
          </a:solidFill>
        </p:spPr>
        <p:txBody>
          <a:bodyPr wrap="square" lIns="91440" tIns="45720" rIns="91440" bIns="45720">
            <a:spAutoFit/>
          </a:bodyPr>
          <a:lstStyle/>
          <a:p>
            <a:pPr algn="ctr"/>
            <a:r>
              <a:rPr lang="en-US" sz="9600" b="1" dirty="0">
                <a:ln w="9525">
                  <a:solidFill>
                    <a:schemeClr val="bg1"/>
                  </a:solidFill>
                  <a:prstDash val="solid"/>
                </a:ln>
                <a:solidFill>
                  <a:srgbClr val="A9E04F"/>
                </a:solidFill>
                <a:effectLst>
                  <a:outerShdw blurRad="12700" dist="38100" dir="2700000" algn="tl" rotWithShape="0">
                    <a:schemeClr val="bg1">
                      <a:lumMod val="50000"/>
                    </a:schemeClr>
                  </a:outerShdw>
                </a:effectLst>
              </a:rPr>
              <a:t>SECTION</a:t>
            </a:r>
          </a:p>
          <a:p>
            <a:pPr algn="ctr"/>
            <a:r>
              <a:rPr lang="en-US" sz="9600" b="1" cap="none" spc="0" dirty="0">
                <a:ln w="9525">
                  <a:solidFill>
                    <a:schemeClr val="bg1"/>
                  </a:solidFill>
                  <a:prstDash val="solid"/>
                </a:ln>
                <a:solidFill>
                  <a:srgbClr val="A9E04F"/>
                </a:solidFill>
                <a:effectLst>
                  <a:outerShdw blurRad="12700" dist="38100" dir="2700000" algn="tl" rotWithShape="0">
                    <a:schemeClr val="bg1">
                      <a:lumMod val="50000"/>
                    </a:schemeClr>
                  </a:outerShdw>
                </a:effectLst>
              </a:rPr>
              <a:t>Mark 1:16–3:</a:t>
            </a:r>
            <a:r>
              <a:rPr lang="en-US" sz="9600" b="1" dirty="0">
                <a:ln w="9525">
                  <a:solidFill>
                    <a:schemeClr val="bg1"/>
                  </a:solidFill>
                  <a:prstDash val="solid"/>
                </a:ln>
                <a:solidFill>
                  <a:srgbClr val="A9E04F"/>
                </a:solidFill>
                <a:effectLst>
                  <a:outerShdw blurRad="12700" dist="38100" dir="2700000" algn="tl" rotWithShape="0">
                    <a:schemeClr val="bg1">
                      <a:lumMod val="50000"/>
                    </a:schemeClr>
                  </a:outerShdw>
                </a:effectLst>
              </a:rPr>
              <a:t>12</a:t>
            </a:r>
            <a:endParaRPr lang="en-US" sz="9600" b="1" cap="none" spc="0" dirty="0">
              <a:ln w="9525">
                <a:solidFill>
                  <a:schemeClr val="bg1"/>
                </a:solidFill>
                <a:prstDash val="solid"/>
              </a:ln>
              <a:solidFill>
                <a:srgbClr val="A9E04F"/>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41208926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B87CE-2954-5143-9123-37B714D33ADE}"/>
              </a:ext>
            </a:extLst>
          </p:cNvPr>
          <p:cNvSpPr>
            <a:spLocks noGrp="1"/>
          </p:cNvSpPr>
          <p:nvPr>
            <p:ph type="title"/>
          </p:nvPr>
        </p:nvSpPr>
        <p:spPr/>
        <p:txBody>
          <a:bodyPr/>
          <a:lstStyle/>
          <a:p>
            <a:r>
              <a:rPr lang="en-US" b="1" dirty="0">
                <a:solidFill>
                  <a:srgbClr val="FFFF99"/>
                </a:solidFill>
              </a:rPr>
              <a:t>Four Questions:</a:t>
            </a:r>
            <a:endParaRPr lang="en-US" dirty="0">
              <a:solidFill>
                <a:srgbClr val="FFFF99"/>
              </a:solidFill>
            </a:endParaRPr>
          </a:p>
        </p:txBody>
      </p:sp>
      <p:sp>
        <p:nvSpPr>
          <p:cNvPr id="3" name="Content Placeholder 2">
            <a:extLst>
              <a:ext uri="{FF2B5EF4-FFF2-40B4-BE49-F238E27FC236}">
                <a16:creationId xmlns:a16="http://schemas.microsoft.com/office/drawing/2014/main" id="{BA72F84E-6B05-EC44-9372-C7B6DC6884D3}"/>
              </a:ext>
            </a:extLst>
          </p:cNvPr>
          <p:cNvSpPr>
            <a:spLocks noGrp="1"/>
          </p:cNvSpPr>
          <p:nvPr>
            <p:ph idx="1"/>
          </p:nvPr>
        </p:nvSpPr>
        <p:spPr>
          <a:xfrm>
            <a:off x="381000" y="1219200"/>
            <a:ext cx="8534400" cy="5181600"/>
          </a:xfrm>
        </p:spPr>
        <p:txBody>
          <a:bodyPr/>
          <a:lstStyle/>
          <a:p>
            <a:pPr marL="0" indent="0">
              <a:lnSpc>
                <a:spcPct val="150000"/>
              </a:lnSpc>
              <a:buNone/>
            </a:pPr>
            <a:r>
              <a:rPr lang="en-US" sz="4000" dirty="0">
                <a:solidFill>
                  <a:schemeClr val="bg1"/>
                </a:solidFill>
              </a:rPr>
              <a:t>1. Why should I study the Bible?</a:t>
            </a:r>
          </a:p>
          <a:p>
            <a:pPr marL="0" indent="0">
              <a:lnSpc>
                <a:spcPct val="150000"/>
              </a:lnSpc>
              <a:buNone/>
            </a:pPr>
            <a:r>
              <a:rPr lang="en-US" sz="4000" dirty="0">
                <a:solidFill>
                  <a:schemeClr val="bg1"/>
                </a:solidFill>
              </a:rPr>
              <a:t>2. What method should I use?</a:t>
            </a:r>
          </a:p>
        </p:txBody>
      </p:sp>
      <p:sp>
        <p:nvSpPr>
          <p:cNvPr id="5" name="Slide Number Placeholder 2">
            <a:extLst>
              <a:ext uri="{FF2B5EF4-FFF2-40B4-BE49-F238E27FC236}">
                <a16:creationId xmlns:a16="http://schemas.microsoft.com/office/drawing/2014/main" id="{0F2388B9-D220-FB44-B369-4E9B624EEFDA}"/>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3</a:t>
            </a:fld>
            <a:endParaRPr lang="en-US" altLang="en-US" sz="3600" b="1" dirty="0">
              <a:solidFill>
                <a:schemeClr val="bg1"/>
              </a:solidFill>
            </a:endParaRPr>
          </a:p>
        </p:txBody>
      </p:sp>
    </p:spTree>
    <p:extLst>
      <p:ext uri="{BB962C8B-B14F-4D97-AF65-F5344CB8AC3E}">
        <p14:creationId xmlns:p14="http://schemas.microsoft.com/office/powerpoint/2010/main" val="235796294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0"/>
            <a:ext cx="7772400" cy="1270000"/>
          </a:xfrm>
        </p:spPr>
        <p:txBody>
          <a:bodyPr/>
          <a:lstStyle/>
          <a:p>
            <a:r>
              <a:rPr lang="en-US" b="1" dirty="0">
                <a:solidFill>
                  <a:srgbClr val="FFFF99"/>
                </a:solidFill>
              </a:rPr>
              <a:t>Jesus presents His claim in Galilee  1:14–3:12</a:t>
            </a:r>
            <a:endParaRPr lang="en-US" dirty="0"/>
          </a:p>
        </p:txBody>
      </p:sp>
      <p:sp>
        <p:nvSpPr>
          <p:cNvPr id="3" name="Content Placeholder 2"/>
          <p:cNvSpPr>
            <a:spLocks noGrp="1"/>
          </p:cNvSpPr>
          <p:nvPr>
            <p:ph idx="1"/>
          </p:nvPr>
        </p:nvSpPr>
        <p:spPr>
          <a:xfrm>
            <a:off x="82550" y="1270000"/>
            <a:ext cx="8985250" cy="5969000"/>
          </a:xfrm>
        </p:spPr>
        <p:txBody>
          <a:bodyPr/>
          <a:lstStyle/>
          <a:p>
            <a:pPr>
              <a:spcBef>
                <a:spcPts val="0"/>
              </a:spcBef>
              <a:buFontTx/>
              <a:buNone/>
              <a:defRPr/>
            </a:pPr>
            <a:r>
              <a:rPr lang="en-US" b="1" dirty="0">
                <a:solidFill>
                  <a:srgbClr val="FFFF99"/>
                </a:solidFill>
              </a:rPr>
              <a:t>A.  Demonstration of his authority  1:16-45</a:t>
            </a:r>
            <a:endParaRPr lang="en-US" b="1" i="1" dirty="0">
              <a:solidFill>
                <a:srgbClr val="FFFF99"/>
              </a:solidFill>
            </a:endParaRPr>
          </a:p>
          <a:p>
            <a:pPr>
              <a:spcBef>
                <a:spcPts val="0"/>
              </a:spcBef>
              <a:buFontTx/>
              <a:buNone/>
              <a:defRPr/>
            </a:pPr>
            <a:endParaRPr lang="en-US" dirty="0">
              <a:solidFill>
                <a:srgbClr val="FFFF99"/>
              </a:solidFill>
            </a:endParaRPr>
          </a:p>
        </p:txBody>
      </p:sp>
      <p:sp>
        <p:nvSpPr>
          <p:cNvPr id="5" name="Slide Number Placeholder 2">
            <a:extLst>
              <a:ext uri="{FF2B5EF4-FFF2-40B4-BE49-F238E27FC236}">
                <a16:creationId xmlns:a16="http://schemas.microsoft.com/office/drawing/2014/main" id="{5FA989EB-9CF4-7D4B-BD98-CB1D82E1DEC7}"/>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30</a:t>
            </a:fld>
            <a:endParaRPr lang="en-US" altLang="en-US" sz="3600" b="1" dirty="0">
              <a:solidFill>
                <a:schemeClr val="bg1"/>
              </a:solidFill>
            </a:endParaRPr>
          </a:p>
        </p:txBody>
      </p:sp>
    </p:spTree>
    <p:extLst>
      <p:ext uri="{BB962C8B-B14F-4D97-AF65-F5344CB8AC3E}">
        <p14:creationId xmlns:p14="http://schemas.microsoft.com/office/powerpoint/2010/main" val="1629303899"/>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0"/>
            <a:ext cx="7772400" cy="1270000"/>
          </a:xfrm>
        </p:spPr>
        <p:txBody>
          <a:bodyPr/>
          <a:lstStyle/>
          <a:p>
            <a:r>
              <a:rPr lang="en-US" b="1" dirty="0">
                <a:solidFill>
                  <a:srgbClr val="FFFF99"/>
                </a:solidFill>
              </a:rPr>
              <a:t>Jesus presents His claim in Galilee  1:14–3:12</a:t>
            </a:r>
            <a:endParaRPr lang="en-US" dirty="0"/>
          </a:p>
        </p:txBody>
      </p:sp>
      <p:sp>
        <p:nvSpPr>
          <p:cNvPr id="3" name="Content Placeholder 2"/>
          <p:cNvSpPr>
            <a:spLocks noGrp="1"/>
          </p:cNvSpPr>
          <p:nvPr>
            <p:ph idx="1"/>
          </p:nvPr>
        </p:nvSpPr>
        <p:spPr>
          <a:xfrm>
            <a:off x="82550" y="1270000"/>
            <a:ext cx="8985250" cy="5969000"/>
          </a:xfrm>
        </p:spPr>
        <p:txBody>
          <a:bodyPr/>
          <a:lstStyle/>
          <a:p>
            <a:pPr>
              <a:spcBef>
                <a:spcPts val="0"/>
              </a:spcBef>
              <a:buFontTx/>
              <a:buNone/>
              <a:defRPr/>
            </a:pPr>
            <a:r>
              <a:rPr lang="en-US" b="1" dirty="0">
                <a:solidFill>
                  <a:srgbClr val="FFFF99"/>
                </a:solidFill>
              </a:rPr>
              <a:t>A.  Demonstration of his authority  1:16-45</a:t>
            </a:r>
            <a:endParaRPr lang="en-US" b="1" i="1" dirty="0">
              <a:solidFill>
                <a:srgbClr val="FFFF99"/>
              </a:solidFill>
            </a:endParaRPr>
          </a:p>
          <a:p>
            <a:pPr marL="1085850" indent="-514350">
              <a:spcBef>
                <a:spcPts val="0"/>
              </a:spcBef>
              <a:buFont typeface="+mj-lt"/>
              <a:buAutoNum type="arabicPeriod"/>
              <a:defRPr/>
            </a:pPr>
            <a:r>
              <a:rPr lang="en-US" dirty="0">
                <a:solidFill>
                  <a:srgbClr val="FFFF99"/>
                </a:solidFill>
              </a:rPr>
              <a:t>To call disciples  1:16–20</a:t>
            </a:r>
          </a:p>
          <a:p>
            <a:pPr marL="1085850" indent="-514350">
              <a:spcBef>
                <a:spcPts val="0"/>
              </a:spcBef>
              <a:buFont typeface="+mj-lt"/>
              <a:buAutoNum type="arabicPeriod"/>
              <a:defRPr/>
            </a:pPr>
            <a:r>
              <a:rPr lang="en-US" dirty="0">
                <a:solidFill>
                  <a:srgbClr val="FFFF99"/>
                </a:solidFill>
              </a:rPr>
              <a:t>In his teaching  1:21, 22</a:t>
            </a:r>
          </a:p>
          <a:p>
            <a:pPr marL="1085850" indent="-514350">
              <a:spcBef>
                <a:spcPts val="0"/>
              </a:spcBef>
              <a:buFont typeface="+mj-lt"/>
              <a:buAutoNum type="arabicPeriod"/>
              <a:defRPr/>
            </a:pPr>
            <a:r>
              <a:rPr lang="en-US" dirty="0">
                <a:solidFill>
                  <a:srgbClr val="FFFF99"/>
                </a:solidFill>
              </a:rPr>
              <a:t>Over evil spirits  1:23–28</a:t>
            </a:r>
          </a:p>
          <a:p>
            <a:pPr marL="1085850" indent="-514350">
              <a:spcBef>
                <a:spcPts val="0"/>
              </a:spcBef>
              <a:buFont typeface="+mj-lt"/>
              <a:buAutoNum type="arabicPeriod"/>
              <a:defRPr/>
            </a:pPr>
            <a:r>
              <a:rPr lang="en-US" dirty="0">
                <a:solidFill>
                  <a:srgbClr val="FFFF99"/>
                </a:solidFill>
              </a:rPr>
              <a:t>Over all diseases 1:29–45</a:t>
            </a:r>
          </a:p>
          <a:p>
            <a:pPr>
              <a:spcBef>
                <a:spcPts val="0"/>
              </a:spcBef>
              <a:buFontTx/>
              <a:buNone/>
              <a:defRPr/>
            </a:pPr>
            <a:endParaRPr lang="en-US" dirty="0">
              <a:solidFill>
                <a:srgbClr val="FFFF99"/>
              </a:solidFill>
            </a:endParaRPr>
          </a:p>
        </p:txBody>
      </p:sp>
      <p:sp>
        <p:nvSpPr>
          <p:cNvPr id="5" name="Slide Number Placeholder 2">
            <a:extLst>
              <a:ext uri="{FF2B5EF4-FFF2-40B4-BE49-F238E27FC236}">
                <a16:creationId xmlns:a16="http://schemas.microsoft.com/office/drawing/2014/main" id="{D7A1F5AE-AAA6-F24B-81B0-B633E310A514}"/>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31</a:t>
            </a:fld>
            <a:endParaRPr lang="en-US" altLang="en-US" sz="3600" b="1" dirty="0">
              <a:solidFill>
                <a:schemeClr val="bg1"/>
              </a:solidFill>
            </a:endParaRPr>
          </a:p>
        </p:txBody>
      </p:sp>
    </p:spTree>
    <p:extLst>
      <p:ext uri="{BB962C8B-B14F-4D97-AF65-F5344CB8AC3E}">
        <p14:creationId xmlns:p14="http://schemas.microsoft.com/office/powerpoint/2010/main" val="2485755449"/>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0"/>
            <a:ext cx="7772400" cy="1270000"/>
          </a:xfrm>
        </p:spPr>
        <p:txBody>
          <a:bodyPr/>
          <a:lstStyle/>
          <a:p>
            <a:r>
              <a:rPr lang="en-US" b="1" dirty="0">
                <a:solidFill>
                  <a:srgbClr val="FFFF99"/>
                </a:solidFill>
              </a:rPr>
              <a:t>Jesus presents His claim in Galilee  1:14–3:12</a:t>
            </a:r>
            <a:endParaRPr lang="en-US" dirty="0"/>
          </a:p>
        </p:txBody>
      </p:sp>
      <p:sp>
        <p:nvSpPr>
          <p:cNvPr id="3" name="Content Placeholder 2"/>
          <p:cNvSpPr>
            <a:spLocks noGrp="1"/>
          </p:cNvSpPr>
          <p:nvPr>
            <p:ph idx="1"/>
          </p:nvPr>
        </p:nvSpPr>
        <p:spPr>
          <a:xfrm>
            <a:off x="82550" y="1270000"/>
            <a:ext cx="8985250" cy="5969000"/>
          </a:xfrm>
        </p:spPr>
        <p:txBody>
          <a:bodyPr/>
          <a:lstStyle/>
          <a:p>
            <a:pPr>
              <a:spcBef>
                <a:spcPts val="0"/>
              </a:spcBef>
              <a:buFontTx/>
              <a:buNone/>
              <a:defRPr/>
            </a:pPr>
            <a:r>
              <a:rPr lang="en-US" b="1" dirty="0">
                <a:solidFill>
                  <a:srgbClr val="FFFF99"/>
                </a:solidFill>
              </a:rPr>
              <a:t>A.  Demonstration of his authority  1:16-45</a:t>
            </a:r>
            <a:endParaRPr lang="en-US" b="1" i="1" dirty="0">
              <a:solidFill>
                <a:srgbClr val="FFFF99"/>
              </a:solidFill>
            </a:endParaRPr>
          </a:p>
          <a:p>
            <a:pPr marL="1085850" indent="-514350">
              <a:spcBef>
                <a:spcPts val="0"/>
              </a:spcBef>
              <a:buFont typeface="+mj-lt"/>
              <a:buAutoNum type="arabicPeriod"/>
              <a:defRPr/>
            </a:pPr>
            <a:r>
              <a:rPr lang="en-US" dirty="0">
                <a:solidFill>
                  <a:srgbClr val="FFFF99"/>
                </a:solidFill>
              </a:rPr>
              <a:t>To call disciples  1:16–20</a:t>
            </a:r>
          </a:p>
          <a:p>
            <a:pPr marL="1085850" indent="-514350">
              <a:spcBef>
                <a:spcPts val="0"/>
              </a:spcBef>
              <a:buFont typeface="+mj-lt"/>
              <a:buAutoNum type="arabicPeriod"/>
              <a:defRPr/>
            </a:pPr>
            <a:r>
              <a:rPr lang="en-US" dirty="0">
                <a:solidFill>
                  <a:srgbClr val="FFFF99"/>
                </a:solidFill>
              </a:rPr>
              <a:t>In his teaching  1:21, 22</a:t>
            </a:r>
          </a:p>
          <a:p>
            <a:pPr marL="1085850" indent="-514350">
              <a:spcBef>
                <a:spcPts val="0"/>
              </a:spcBef>
              <a:buFont typeface="+mj-lt"/>
              <a:buAutoNum type="arabicPeriod"/>
              <a:defRPr/>
            </a:pPr>
            <a:r>
              <a:rPr lang="en-US" dirty="0">
                <a:solidFill>
                  <a:srgbClr val="FFFF99"/>
                </a:solidFill>
              </a:rPr>
              <a:t>Over evil spirits  1:23–28</a:t>
            </a:r>
          </a:p>
          <a:p>
            <a:pPr marL="1085850" indent="-514350">
              <a:spcBef>
                <a:spcPts val="0"/>
              </a:spcBef>
              <a:buFont typeface="+mj-lt"/>
              <a:buAutoNum type="arabicPeriod"/>
              <a:defRPr/>
            </a:pPr>
            <a:r>
              <a:rPr lang="en-US" dirty="0">
                <a:solidFill>
                  <a:srgbClr val="FFFF99"/>
                </a:solidFill>
              </a:rPr>
              <a:t>Over all diseases 1:29–45</a:t>
            </a:r>
          </a:p>
          <a:p>
            <a:pPr>
              <a:spcBef>
                <a:spcPts val="0"/>
              </a:spcBef>
              <a:buFontTx/>
              <a:buNone/>
              <a:defRPr/>
            </a:pPr>
            <a:r>
              <a:rPr lang="en-US" b="1" dirty="0">
                <a:solidFill>
                  <a:srgbClr val="FFFF99"/>
                </a:solidFill>
              </a:rPr>
              <a:t>B.  Resistance to His claim  2:1–3:6</a:t>
            </a:r>
            <a:endParaRPr lang="en-US" b="1" i="1" dirty="0">
              <a:solidFill>
                <a:srgbClr val="FFFF99"/>
              </a:solidFill>
            </a:endParaRPr>
          </a:p>
          <a:p>
            <a:pPr>
              <a:spcBef>
                <a:spcPts val="0"/>
              </a:spcBef>
              <a:buFontTx/>
              <a:buNone/>
              <a:defRPr/>
            </a:pPr>
            <a:endParaRPr lang="en-US" dirty="0">
              <a:solidFill>
                <a:srgbClr val="FFFF99"/>
              </a:solidFill>
            </a:endParaRPr>
          </a:p>
        </p:txBody>
      </p:sp>
      <p:sp>
        <p:nvSpPr>
          <p:cNvPr id="5" name="Slide Number Placeholder 2">
            <a:extLst>
              <a:ext uri="{FF2B5EF4-FFF2-40B4-BE49-F238E27FC236}">
                <a16:creationId xmlns:a16="http://schemas.microsoft.com/office/drawing/2014/main" id="{138A2B06-B84F-344F-88EF-F804BE3EF19F}"/>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32</a:t>
            </a:fld>
            <a:endParaRPr lang="en-US" altLang="en-US" sz="3600" b="1" dirty="0">
              <a:solidFill>
                <a:schemeClr val="bg1"/>
              </a:solidFill>
            </a:endParaRPr>
          </a:p>
        </p:txBody>
      </p:sp>
    </p:spTree>
    <p:extLst>
      <p:ext uri="{BB962C8B-B14F-4D97-AF65-F5344CB8AC3E}">
        <p14:creationId xmlns:p14="http://schemas.microsoft.com/office/powerpoint/2010/main" val="742711367"/>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0"/>
            <a:ext cx="7772400" cy="1270000"/>
          </a:xfrm>
        </p:spPr>
        <p:txBody>
          <a:bodyPr/>
          <a:lstStyle/>
          <a:p>
            <a:r>
              <a:rPr lang="en-US" b="1" dirty="0">
                <a:solidFill>
                  <a:srgbClr val="FFFF99"/>
                </a:solidFill>
              </a:rPr>
              <a:t>Jesus presents His claim in Galilee  1:14–3:12</a:t>
            </a:r>
            <a:endParaRPr lang="en-US" dirty="0"/>
          </a:p>
        </p:txBody>
      </p:sp>
      <p:sp>
        <p:nvSpPr>
          <p:cNvPr id="3" name="Content Placeholder 2"/>
          <p:cNvSpPr>
            <a:spLocks noGrp="1"/>
          </p:cNvSpPr>
          <p:nvPr>
            <p:ph idx="1"/>
          </p:nvPr>
        </p:nvSpPr>
        <p:spPr>
          <a:xfrm>
            <a:off x="82550" y="1270000"/>
            <a:ext cx="8985250" cy="5969000"/>
          </a:xfrm>
        </p:spPr>
        <p:txBody>
          <a:bodyPr/>
          <a:lstStyle/>
          <a:p>
            <a:pPr>
              <a:spcBef>
                <a:spcPts val="0"/>
              </a:spcBef>
              <a:buFontTx/>
              <a:buNone/>
              <a:defRPr/>
            </a:pPr>
            <a:r>
              <a:rPr lang="en-US" b="1" dirty="0">
                <a:solidFill>
                  <a:srgbClr val="FFFF99"/>
                </a:solidFill>
              </a:rPr>
              <a:t>A.  Demonstration of his authority  1:16-45</a:t>
            </a:r>
            <a:endParaRPr lang="en-US" b="1" i="1" dirty="0">
              <a:solidFill>
                <a:srgbClr val="FFFF99"/>
              </a:solidFill>
            </a:endParaRPr>
          </a:p>
          <a:p>
            <a:pPr marL="1085850" indent="-514350">
              <a:spcBef>
                <a:spcPts val="0"/>
              </a:spcBef>
              <a:buFont typeface="+mj-lt"/>
              <a:buAutoNum type="arabicPeriod"/>
              <a:defRPr/>
            </a:pPr>
            <a:r>
              <a:rPr lang="en-US" dirty="0">
                <a:solidFill>
                  <a:srgbClr val="FFFF99"/>
                </a:solidFill>
              </a:rPr>
              <a:t>To call disciples  1:16–20</a:t>
            </a:r>
          </a:p>
          <a:p>
            <a:pPr marL="1085850" indent="-514350">
              <a:spcBef>
                <a:spcPts val="0"/>
              </a:spcBef>
              <a:buFont typeface="+mj-lt"/>
              <a:buAutoNum type="arabicPeriod"/>
              <a:defRPr/>
            </a:pPr>
            <a:r>
              <a:rPr lang="en-US" dirty="0">
                <a:solidFill>
                  <a:srgbClr val="FFFF99"/>
                </a:solidFill>
              </a:rPr>
              <a:t>In his teaching  1:21, 22</a:t>
            </a:r>
          </a:p>
          <a:p>
            <a:pPr marL="1085850" indent="-514350">
              <a:spcBef>
                <a:spcPts val="0"/>
              </a:spcBef>
              <a:buFont typeface="+mj-lt"/>
              <a:buAutoNum type="arabicPeriod"/>
              <a:defRPr/>
            </a:pPr>
            <a:r>
              <a:rPr lang="en-US" dirty="0">
                <a:solidFill>
                  <a:srgbClr val="FFFF99"/>
                </a:solidFill>
              </a:rPr>
              <a:t>Over evil spirits  1:23–28</a:t>
            </a:r>
          </a:p>
          <a:p>
            <a:pPr marL="1085850" indent="-514350">
              <a:spcBef>
                <a:spcPts val="0"/>
              </a:spcBef>
              <a:buFont typeface="+mj-lt"/>
              <a:buAutoNum type="arabicPeriod"/>
              <a:defRPr/>
            </a:pPr>
            <a:r>
              <a:rPr lang="en-US" dirty="0">
                <a:solidFill>
                  <a:srgbClr val="FFFF99"/>
                </a:solidFill>
              </a:rPr>
              <a:t>Over all diseases 1:29–45</a:t>
            </a:r>
          </a:p>
          <a:p>
            <a:pPr>
              <a:spcBef>
                <a:spcPts val="0"/>
              </a:spcBef>
              <a:buFontTx/>
              <a:buNone/>
              <a:defRPr/>
            </a:pPr>
            <a:r>
              <a:rPr lang="en-US" b="1" dirty="0">
                <a:solidFill>
                  <a:srgbClr val="FFFF99"/>
                </a:solidFill>
              </a:rPr>
              <a:t>B.  Resistance to His claim  2:1–3:6</a:t>
            </a:r>
            <a:endParaRPr lang="en-US" b="1" i="1" dirty="0">
              <a:solidFill>
                <a:srgbClr val="FFFF99"/>
              </a:solidFill>
            </a:endParaRPr>
          </a:p>
          <a:p>
            <a:pPr marL="1136650" indent="-514350">
              <a:spcBef>
                <a:spcPts val="0"/>
              </a:spcBef>
              <a:buFont typeface="+mj-lt"/>
              <a:buAutoNum type="arabicPeriod"/>
              <a:defRPr/>
            </a:pPr>
            <a:r>
              <a:rPr lang="en-US" dirty="0">
                <a:solidFill>
                  <a:srgbClr val="FFFF99"/>
                </a:solidFill>
              </a:rPr>
              <a:t>"How can He forgive sins?"  2:1–12</a:t>
            </a:r>
          </a:p>
          <a:p>
            <a:pPr marL="1136650" indent="-514350">
              <a:spcBef>
                <a:spcPts val="0"/>
              </a:spcBef>
              <a:buFont typeface="+mj-lt"/>
              <a:buAutoNum type="arabicPeriod"/>
              <a:defRPr/>
            </a:pPr>
            <a:r>
              <a:rPr lang="en-US" dirty="0">
                <a:solidFill>
                  <a:srgbClr val="FFFF99"/>
                </a:solidFill>
              </a:rPr>
              <a:t>“Why does He eat with sinners?” 2:13–17</a:t>
            </a:r>
          </a:p>
          <a:p>
            <a:pPr marL="1136650" indent="-514350">
              <a:spcBef>
                <a:spcPts val="0"/>
              </a:spcBef>
              <a:buFont typeface="+mj-lt"/>
              <a:buAutoNum type="arabicPeriod"/>
              <a:defRPr/>
            </a:pPr>
            <a:r>
              <a:rPr lang="en-US" dirty="0">
                <a:solidFill>
                  <a:srgbClr val="FFFF99"/>
                </a:solidFill>
              </a:rPr>
              <a:t>"Why don't His disciples fast?"  2:18–22</a:t>
            </a:r>
          </a:p>
          <a:p>
            <a:pPr marL="1136650" indent="-514350">
              <a:spcBef>
                <a:spcPts val="0"/>
              </a:spcBef>
              <a:buFont typeface="+mj-lt"/>
              <a:buAutoNum type="arabicPeriod"/>
              <a:defRPr/>
            </a:pPr>
            <a:r>
              <a:rPr lang="en-US" dirty="0">
                <a:solidFill>
                  <a:srgbClr val="FFFF99"/>
                </a:solidFill>
              </a:rPr>
              <a:t>"How can He break the Sabbath?" </a:t>
            </a:r>
            <a:r>
              <a:rPr lang="en-US" sz="2800" dirty="0">
                <a:solidFill>
                  <a:srgbClr val="FFFF99"/>
                </a:solidFill>
              </a:rPr>
              <a:t>2:23–3:6</a:t>
            </a:r>
          </a:p>
          <a:p>
            <a:pPr>
              <a:spcBef>
                <a:spcPts val="0"/>
              </a:spcBef>
              <a:buFontTx/>
              <a:buNone/>
              <a:defRPr/>
            </a:pPr>
            <a:endParaRPr lang="en-US" dirty="0">
              <a:solidFill>
                <a:srgbClr val="FFFF99"/>
              </a:solidFill>
            </a:endParaRPr>
          </a:p>
        </p:txBody>
      </p:sp>
      <p:sp>
        <p:nvSpPr>
          <p:cNvPr id="5" name="Slide Number Placeholder 2">
            <a:extLst>
              <a:ext uri="{FF2B5EF4-FFF2-40B4-BE49-F238E27FC236}">
                <a16:creationId xmlns:a16="http://schemas.microsoft.com/office/drawing/2014/main" id="{5F7AC477-B369-8E4C-9DE3-518C4C4093B6}"/>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33</a:t>
            </a:fld>
            <a:endParaRPr lang="en-US" altLang="en-US" sz="3600" b="1" dirty="0">
              <a:solidFill>
                <a:schemeClr val="bg1"/>
              </a:solidFill>
            </a:endParaRPr>
          </a:p>
        </p:txBody>
      </p:sp>
    </p:spTree>
    <p:extLst>
      <p:ext uri="{BB962C8B-B14F-4D97-AF65-F5344CB8AC3E}">
        <p14:creationId xmlns:p14="http://schemas.microsoft.com/office/powerpoint/2010/main" val="1592801247"/>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0"/>
            <a:ext cx="7772400" cy="1270000"/>
          </a:xfrm>
        </p:spPr>
        <p:txBody>
          <a:bodyPr/>
          <a:lstStyle/>
          <a:p>
            <a:r>
              <a:rPr lang="en-US" b="1" dirty="0">
                <a:solidFill>
                  <a:srgbClr val="FFFF99"/>
                </a:solidFill>
              </a:rPr>
              <a:t>Jesus presents His claim in Galilee  1:14–3:12</a:t>
            </a:r>
            <a:endParaRPr lang="en-US" dirty="0"/>
          </a:p>
        </p:txBody>
      </p:sp>
      <p:sp>
        <p:nvSpPr>
          <p:cNvPr id="3" name="Content Placeholder 2"/>
          <p:cNvSpPr>
            <a:spLocks noGrp="1"/>
          </p:cNvSpPr>
          <p:nvPr>
            <p:ph idx="1"/>
          </p:nvPr>
        </p:nvSpPr>
        <p:spPr>
          <a:xfrm>
            <a:off x="82550" y="1270000"/>
            <a:ext cx="8985250" cy="5969000"/>
          </a:xfrm>
        </p:spPr>
        <p:txBody>
          <a:bodyPr/>
          <a:lstStyle/>
          <a:p>
            <a:pPr>
              <a:spcBef>
                <a:spcPts val="0"/>
              </a:spcBef>
              <a:buFontTx/>
              <a:buNone/>
              <a:defRPr/>
            </a:pPr>
            <a:r>
              <a:rPr lang="en-US" b="1" dirty="0">
                <a:solidFill>
                  <a:srgbClr val="FFFF99"/>
                </a:solidFill>
              </a:rPr>
              <a:t>A.  Demonstration of his authority  1:16-45</a:t>
            </a:r>
            <a:endParaRPr lang="en-US" b="1" i="1" dirty="0">
              <a:solidFill>
                <a:srgbClr val="FFFF99"/>
              </a:solidFill>
            </a:endParaRPr>
          </a:p>
          <a:p>
            <a:pPr marL="1085850" indent="-514350">
              <a:spcBef>
                <a:spcPts val="0"/>
              </a:spcBef>
              <a:buFont typeface="+mj-lt"/>
              <a:buAutoNum type="arabicPeriod"/>
              <a:defRPr/>
            </a:pPr>
            <a:r>
              <a:rPr lang="en-US" dirty="0">
                <a:solidFill>
                  <a:srgbClr val="FFFF99"/>
                </a:solidFill>
              </a:rPr>
              <a:t>To call disciples  1:16–20</a:t>
            </a:r>
          </a:p>
          <a:p>
            <a:pPr marL="1085850" indent="-514350">
              <a:spcBef>
                <a:spcPts val="0"/>
              </a:spcBef>
              <a:buFont typeface="+mj-lt"/>
              <a:buAutoNum type="arabicPeriod"/>
              <a:defRPr/>
            </a:pPr>
            <a:r>
              <a:rPr lang="en-US" dirty="0">
                <a:solidFill>
                  <a:srgbClr val="FFFF99"/>
                </a:solidFill>
              </a:rPr>
              <a:t>In his teaching  1:21, 22</a:t>
            </a:r>
          </a:p>
          <a:p>
            <a:pPr marL="1085850" indent="-514350">
              <a:spcBef>
                <a:spcPts val="0"/>
              </a:spcBef>
              <a:buFont typeface="+mj-lt"/>
              <a:buAutoNum type="arabicPeriod"/>
              <a:defRPr/>
            </a:pPr>
            <a:r>
              <a:rPr lang="en-US" dirty="0">
                <a:solidFill>
                  <a:srgbClr val="FFFF99"/>
                </a:solidFill>
              </a:rPr>
              <a:t>Over evil spirits  1:23–28</a:t>
            </a:r>
          </a:p>
          <a:p>
            <a:pPr marL="1085850" indent="-514350">
              <a:spcBef>
                <a:spcPts val="0"/>
              </a:spcBef>
              <a:buFont typeface="+mj-lt"/>
              <a:buAutoNum type="arabicPeriod"/>
              <a:defRPr/>
            </a:pPr>
            <a:r>
              <a:rPr lang="en-US" dirty="0">
                <a:solidFill>
                  <a:srgbClr val="FFFF99"/>
                </a:solidFill>
              </a:rPr>
              <a:t>Over all diseases 1:29–45</a:t>
            </a:r>
          </a:p>
          <a:p>
            <a:pPr>
              <a:spcBef>
                <a:spcPts val="0"/>
              </a:spcBef>
              <a:buFontTx/>
              <a:buNone/>
              <a:defRPr/>
            </a:pPr>
            <a:r>
              <a:rPr lang="en-US" b="1" dirty="0">
                <a:solidFill>
                  <a:srgbClr val="FFFF99"/>
                </a:solidFill>
              </a:rPr>
              <a:t>B.  Resistance to His claim  2:1–3:6</a:t>
            </a:r>
            <a:endParaRPr lang="en-US" b="1" i="1" dirty="0">
              <a:solidFill>
                <a:srgbClr val="FFFF99"/>
              </a:solidFill>
            </a:endParaRPr>
          </a:p>
          <a:p>
            <a:pPr marL="1136650" indent="-514350">
              <a:spcBef>
                <a:spcPts val="0"/>
              </a:spcBef>
              <a:buFont typeface="+mj-lt"/>
              <a:buAutoNum type="arabicPeriod"/>
              <a:defRPr/>
            </a:pPr>
            <a:r>
              <a:rPr lang="en-US" dirty="0">
                <a:solidFill>
                  <a:srgbClr val="FFFF99"/>
                </a:solidFill>
              </a:rPr>
              <a:t>"How can He forgive sins?"  2:1–12</a:t>
            </a:r>
          </a:p>
          <a:p>
            <a:pPr marL="1136650" indent="-514350">
              <a:spcBef>
                <a:spcPts val="0"/>
              </a:spcBef>
              <a:buFont typeface="+mj-lt"/>
              <a:buAutoNum type="arabicPeriod"/>
              <a:defRPr/>
            </a:pPr>
            <a:r>
              <a:rPr lang="en-US" dirty="0">
                <a:solidFill>
                  <a:srgbClr val="FFFF99"/>
                </a:solidFill>
              </a:rPr>
              <a:t>“Why does He eat with sinners?” 2:13–17</a:t>
            </a:r>
          </a:p>
          <a:p>
            <a:pPr marL="1136650" indent="-514350">
              <a:spcBef>
                <a:spcPts val="0"/>
              </a:spcBef>
              <a:buFont typeface="+mj-lt"/>
              <a:buAutoNum type="arabicPeriod"/>
              <a:defRPr/>
            </a:pPr>
            <a:r>
              <a:rPr lang="en-US" dirty="0">
                <a:solidFill>
                  <a:srgbClr val="FFFF99"/>
                </a:solidFill>
              </a:rPr>
              <a:t>"Why don't His disciples fast?"  2:18–22</a:t>
            </a:r>
          </a:p>
          <a:p>
            <a:pPr marL="1136650" indent="-514350">
              <a:spcBef>
                <a:spcPts val="0"/>
              </a:spcBef>
              <a:buFont typeface="+mj-lt"/>
              <a:buAutoNum type="arabicPeriod"/>
              <a:defRPr/>
            </a:pPr>
            <a:r>
              <a:rPr lang="en-US" dirty="0">
                <a:solidFill>
                  <a:srgbClr val="FFFF99"/>
                </a:solidFill>
              </a:rPr>
              <a:t>"How can He break the Sabbath?" </a:t>
            </a:r>
            <a:r>
              <a:rPr lang="en-US" sz="2800" dirty="0">
                <a:solidFill>
                  <a:srgbClr val="FFFF99"/>
                </a:solidFill>
              </a:rPr>
              <a:t>2:23–3:6</a:t>
            </a:r>
          </a:p>
          <a:p>
            <a:pPr>
              <a:spcBef>
                <a:spcPts val="0"/>
              </a:spcBef>
              <a:buFontTx/>
              <a:buNone/>
              <a:defRPr/>
            </a:pPr>
            <a:r>
              <a:rPr lang="en-US" b="1" dirty="0">
                <a:solidFill>
                  <a:srgbClr val="FFFF99"/>
                </a:solidFill>
              </a:rPr>
              <a:t> C.  Summary of His ministry 3:7–12</a:t>
            </a:r>
            <a:endParaRPr lang="en-US" b="1" i="1" dirty="0">
              <a:solidFill>
                <a:srgbClr val="FFFF99"/>
              </a:solidFill>
            </a:endParaRPr>
          </a:p>
          <a:p>
            <a:pPr>
              <a:spcBef>
                <a:spcPts val="0"/>
              </a:spcBef>
              <a:buFontTx/>
              <a:buNone/>
              <a:defRPr/>
            </a:pPr>
            <a:endParaRPr lang="en-US" dirty="0">
              <a:solidFill>
                <a:srgbClr val="FFFF99"/>
              </a:solidFill>
            </a:endParaRPr>
          </a:p>
        </p:txBody>
      </p:sp>
      <p:sp>
        <p:nvSpPr>
          <p:cNvPr id="5" name="Slide Number Placeholder 2">
            <a:extLst>
              <a:ext uri="{FF2B5EF4-FFF2-40B4-BE49-F238E27FC236}">
                <a16:creationId xmlns:a16="http://schemas.microsoft.com/office/drawing/2014/main" id="{4BE5599B-4F48-D64E-98C4-7A5EDFD5CEB8}"/>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34</a:t>
            </a:fld>
            <a:endParaRPr lang="en-US" altLang="en-US" sz="3600" b="1" dirty="0">
              <a:solidFill>
                <a:schemeClr val="bg1"/>
              </a:solidFill>
            </a:endParaRPr>
          </a:p>
        </p:txBody>
      </p:sp>
    </p:spTree>
    <p:extLst>
      <p:ext uri="{BB962C8B-B14F-4D97-AF65-F5344CB8AC3E}">
        <p14:creationId xmlns:p14="http://schemas.microsoft.com/office/powerpoint/2010/main" val="155368721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solidFill>
                  <a:srgbClr val="FFCCFF"/>
                </a:solidFill>
              </a:rPr>
              <a:t>Mark 2:1–12</a:t>
            </a:r>
          </a:p>
        </p:txBody>
      </p:sp>
      <p:sp>
        <p:nvSpPr>
          <p:cNvPr id="3" name="Content Placeholder 2"/>
          <p:cNvSpPr>
            <a:spLocks noGrp="1"/>
          </p:cNvSpPr>
          <p:nvPr>
            <p:ph idx="1"/>
          </p:nvPr>
        </p:nvSpPr>
        <p:spPr>
          <a:xfrm rot="2777503">
            <a:off x="1890712" y="3198813"/>
            <a:ext cx="7772401" cy="1282700"/>
          </a:xfrm>
        </p:spPr>
        <p:txBody>
          <a:bodyPr/>
          <a:lstStyle/>
          <a:p>
            <a:pPr algn="ctr">
              <a:buFontTx/>
              <a:buNone/>
            </a:pPr>
            <a:r>
              <a:rPr lang="en-US" b="1" dirty="0">
                <a:solidFill>
                  <a:srgbClr val="FFFF99"/>
                </a:solidFill>
              </a:rPr>
              <a:t>Resistance to His </a:t>
            </a:r>
          </a:p>
          <a:p>
            <a:pPr algn="ctr">
              <a:buFontTx/>
              <a:buNone/>
            </a:pPr>
            <a:r>
              <a:rPr lang="en-US" b="1" dirty="0">
                <a:solidFill>
                  <a:srgbClr val="FFFF99"/>
                </a:solidFill>
              </a:rPr>
              <a:t>Claim  2:1–3:6</a:t>
            </a:r>
            <a:endParaRPr lang="en-US" dirty="0"/>
          </a:p>
        </p:txBody>
      </p:sp>
      <p:sp>
        <p:nvSpPr>
          <p:cNvPr id="5" name="Content Placeholder 2"/>
          <p:cNvSpPr txBox="1">
            <a:spLocks/>
          </p:cNvSpPr>
          <p:nvPr/>
        </p:nvSpPr>
        <p:spPr bwMode="auto">
          <a:xfrm rot="18922602">
            <a:off x="-1279525" y="3411538"/>
            <a:ext cx="7772400" cy="787400"/>
          </a:xfrm>
          <a:prstGeom prst="rect">
            <a:avLst/>
          </a:prstGeom>
          <a:noFill/>
          <a:ln w="9525">
            <a:noFill/>
            <a:miter lim="800000"/>
            <a:headEnd/>
            <a:tailEnd/>
          </a:ln>
        </p:spPr>
        <p:txBody>
          <a:bodyPr/>
          <a:lstStyle/>
          <a:p>
            <a:pPr marL="342900" indent="-342900" algn="ctr">
              <a:spcBef>
                <a:spcPct val="20000"/>
              </a:spcBef>
              <a:defRPr/>
            </a:pPr>
            <a:r>
              <a:rPr lang="en-US" sz="3200" kern="0" dirty="0">
                <a:solidFill>
                  <a:srgbClr val="FFFF99"/>
                </a:solidFill>
                <a:latin typeface="+mn-lt"/>
              </a:rPr>
              <a:t>Demonstration of His </a:t>
            </a:r>
          </a:p>
          <a:p>
            <a:pPr marL="342900" indent="-342900" algn="ctr">
              <a:spcBef>
                <a:spcPct val="20000"/>
              </a:spcBef>
              <a:defRPr/>
            </a:pPr>
            <a:r>
              <a:rPr lang="en-US" sz="3200" kern="0" dirty="0">
                <a:solidFill>
                  <a:srgbClr val="FFFF99"/>
                </a:solidFill>
                <a:latin typeface="+mn-lt"/>
              </a:rPr>
              <a:t>Authority  1:16–45</a:t>
            </a:r>
            <a:endParaRPr lang="en-US" sz="3200" b="0" kern="0" dirty="0">
              <a:latin typeface="+mn-lt"/>
            </a:endParaRPr>
          </a:p>
        </p:txBody>
      </p:sp>
      <p:sp>
        <p:nvSpPr>
          <p:cNvPr id="6" name="Down Arrow 5"/>
          <p:cNvSpPr>
            <a:spLocks noChangeArrowheads="1"/>
          </p:cNvSpPr>
          <p:nvPr/>
        </p:nvSpPr>
        <p:spPr bwMode="auto">
          <a:xfrm>
            <a:off x="4203700" y="1574800"/>
            <a:ext cx="508000" cy="1320800"/>
          </a:xfrm>
          <a:prstGeom prst="downArrow">
            <a:avLst>
              <a:gd name="adj1" fmla="val 50000"/>
              <a:gd name="adj2" fmla="val 50002"/>
            </a:avLst>
          </a:prstGeom>
          <a:solidFill>
            <a:srgbClr val="FFCCFF"/>
          </a:solidFill>
          <a:ln w="9525" algn="ctr">
            <a:solidFill>
              <a:schemeClr val="tx1"/>
            </a:solidFill>
            <a:round/>
            <a:headEnd/>
            <a:tailEnd/>
          </a:ln>
        </p:spPr>
        <p:txBody>
          <a:bodyPr/>
          <a:lstStyle/>
          <a:p>
            <a:endParaRPr lang="en-US"/>
          </a:p>
        </p:txBody>
      </p:sp>
      <p:sp>
        <p:nvSpPr>
          <p:cNvPr id="7" name="Slide Number Placeholder 2">
            <a:extLst>
              <a:ext uri="{FF2B5EF4-FFF2-40B4-BE49-F238E27FC236}">
                <a16:creationId xmlns:a16="http://schemas.microsoft.com/office/drawing/2014/main" id="{8D83ECCD-E437-7743-A1F0-81B11DF0F4E7}"/>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35</a:t>
            </a:fld>
            <a:endParaRPr lang="en-US" altLang="en-US" sz="3600" b="1" dirty="0">
              <a:solidFill>
                <a:schemeClr val="bg1"/>
              </a:solidFill>
            </a:endParaRPr>
          </a:p>
        </p:txBody>
      </p:sp>
    </p:spTree>
    <p:extLst>
      <p:ext uri="{BB962C8B-B14F-4D97-AF65-F5344CB8AC3E}">
        <p14:creationId xmlns:p14="http://schemas.microsoft.com/office/powerpoint/2010/main" val="192237180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2000"/>
                                        <p:tgtEl>
                                          <p:spTgt spid="5"/>
                                        </p:tgtEl>
                                      </p:cBhvr>
                                    </p:animEffect>
                                  </p:childTnLst>
                                </p:cTn>
                              </p:par>
                            </p:childTnLst>
                          </p:cTn>
                        </p:par>
                        <p:par>
                          <p:cTn id="8" fill="hold">
                            <p:stCondLst>
                              <p:cond delay="2000"/>
                            </p:stCondLst>
                            <p:childTnLst>
                              <p:par>
                                <p:cTn id="9" presetID="22" presetClass="entr" presetSubtype="8"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left)">
                                      <p:cBhvr>
                                        <p:cTn id="11" dur="2000"/>
                                        <p:tgtEl>
                                          <p:spTgt spid="3">
                                            <p:txEl>
                                              <p:pRg st="0" end="0"/>
                                            </p:txEl>
                                          </p:spTgt>
                                        </p:tgtEl>
                                      </p:cBhvr>
                                    </p:animEffect>
                                  </p:childTnLst>
                                </p:cTn>
                              </p:par>
                            </p:childTnLst>
                          </p:cTn>
                        </p:par>
                        <p:par>
                          <p:cTn id="12" fill="hold">
                            <p:stCondLst>
                              <p:cond delay="4000"/>
                            </p:stCondLst>
                            <p:childTnLst>
                              <p:par>
                                <p:cTn id="13" presetID="22" presetClass="entr" presetSubtype="8"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left)">
                                      <p:cBhvr>
                                        <p:cTn id="15" dur="2000"/>
                                        <p:tgtEl>
                                          <p:spTgt spid="3">
                                            <p:txEl>
                                              <p:pRg st="1" end="1"/>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2000"/>
                                        <p:tgtEl>
                                          <p:spTgt spid="2"/>
                                        </p:tgtEl>
                                      </p:cBhvr>
                                    </p:animEffect>
                                  </p:childTnLst>
                                </p:cTn>
                              </p:par>
                            </p:childTnLst>
                          </p:cTn>
                        </p:par>
                        <p:par>
                          <p:cTn id="20" fill="hold">
                            <p:stCondLst>
                              <p:cond delay="8000"/>
                            </p:stCondLst>
                            <p:childTnLst>
                              <p:par>
                                <p:cTn id="21" presetID="22" presetClass="entr" presetSubtype="1"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up)">
                                      <p:cBhvr>
                                        <p:cTn id="2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390C2-1D37-F144-AB82-A3CFD6F3B818}"/>
              </a:ext>
            </a:extLst>
          </p:cNvPr>
          <p:cNvSpPr>
            <a:spLocks noGrp="1"/>
          </p:cNvSpPr>
          <p:nvPr>
            <p:ph type="title"/>
          </p:nvPr>
        </p:nvSpPr>
        <p:spPr/>
        <p:txBody>
          <a:bodyPr/>
          <a:lstStyle/>
          <a:p>
            <a:r>
              <a:rPr lang="en-US" b="1" dirty="0">
                <a:solidFill>
                  <a:srgbClr val="FFFF99"/>
                </a:solidFill>
              </a:rPr>
              <a:t>Observing the place of Mark 2:1–12 raises a QUESTION:</a:t>
            </a:r>
          </a:p>
        </p:txBody>
      </p:sp>
      <p:sp>
        <p:nvSpPr>
          <p:cNvPr id="4" name="Slide Number Placeholder 2">
            <a:extLst>
              <a:ext uri="{FF2B5EF4-FFF2-40B4-BE49-F238E27FC236}">
                <a16:creationId xmlns:a16="http://schemas.microsoft.com/office/drawing/2014/main" id="{387B0041-FC21-194C-B014-9ADA7E7B75F3}"/>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36</a:t>
            </a:fld>
            <a:endParaRPr lang="en-US" altLang="en-US" sz="3600" b="1" dirty="0">
              <a:solidFill>
                <a:schemeClr val="bg1"/>
              </a:solidFill>
            </a:endParaRPr>
          </a:p>
        </p:txBody>
      </p:sp>
      <p:sp>
        <p:nvSpPr>
          <p:cNvPr id="6" name="Content Placeholder 5">
            <a:extLst>
              <a:ext uri="{FF2B5EF4-FFF2-40B4-BE49-F238E27FC236}">
                <a16:creationId xmlns:a16="http://schemas.microsoft.com/office/drawing/2014/main" id="{B241A15E-2F0E-7744-BCC0-CAE7AA81774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839369793"/>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390C2-1D37-F144-AB82-A3CFD6F3B818}"/>
              </a:ext>
            </a:extLst>
          </p:cNvPr>
          <p:cNvSpPr>
            <a:spLocks noGrp="1"/>
          </p:cNvSpPr>
          <p:nvPr>
            <p:ph type="title"/>
          </p:nvPr>
        </p:nvSpPr>
        <p:spPr/>
        <p:txBody>
          <a:bodyPr/>
          <a:lstStyle/>
          <a:p>
            <a:r>
              <a:rPr lang="en-US" b="1" dirty="0">
                <a:solidFill>
                  <a:srgbClr val="FFFF99"/>
                </a:solidFill>
              </a:rPr>
              <a:t>Observing the place of Mark 2:1–12 raises a QUESTION:</a:t>
            </a:r>
          </a:p>
        </p:txBody>
      </p:sp>
      <p:sp>
        <p:nvSpPr>
          <p:cNvPr id="3" name="Content Placeholder 2">
            <a:extLst>
              <a:ext uri="{FF2B5EF4-FFF2-40B4-BE49-F238E27FC236}">
                <a16:creationId xmlns:a16="http://schemas.microsoft.com/office/drawing/2014/main" id="{91484613-607E-8848-ADD6-345E8B0B9D0B}"/>
              </a:ext>
            </a:extLst>
          </p:cNvPr>
          <p:cNvSpPr>
            <a:spLocks noGrp="1"/>
          </p:cNvSpPr>
          <p:nvPr>
            <p:ph idx="1"/>
          </p:nvPr>
        </p:nvSpPr>
        <p:spPr/>
        <p:txBody>
          <a:bodyPr/>
          <a:lstStyle/>
          <a:p>
            <a:r>
              <a:rPr lang="en-US" sz="6600" dirty="0">
                <a:solidFill>
                  <a:schemeClr val="bg1"/>
                </a:solidFill>
              </a:rPr>
              <a:t>What did Jesus do in Mark 12:1–12 that incurred the hostility of the authorities?</a:t>
            </a:r>
          </a:p>
        </p:txBody>
      </p:sp>
      <p:sp>
        <p:nvSpPr>
          <p:cNvPr id="4" name="Slide Number Placeholder 2">
            <a:extLst>
              <a:ext uri="{FF2B5EF4-FFF2-40B4-BE49-F238E27FC236}">
                <a16:creationId xmlns:a16="http://schemas.microsoft.com/office/drawing/2014/main" id="{387B0041-FC21-194C-B014-9ADA7E7B75F3}"/>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37</a:t>
            </a:fld>
            <a:endParaRPr lang="en-US" altLang="en-US" sz="3600" b="1" dirty="0">
              <a:solidFill>
                <a:schemeClr val="bg1"/>
              </a:solidFill>
            </a:endParaRPr>
          </a:p>
        </p:txBody>
      </p:sp>
    </p:spTree>
    <p:extLst>
      <p:ext uri="{BB962C8B-B14F-4D97-AF65-F5344CB8AC3E}">
        <p14:creationId xmlns:p14="http://schemas.microsoft.com/office/powerpoint/2010/main" val="428985620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609600" indent="-609600" eaLnBrk="1" hangingPunct="1">
              <a:lnSpc>
                <a:spcPct val="90000"/>
              </a:lnSpc>
              <a:buFontTx/>
              <a:buAutoNum type="arabicPeriod"/>
            </a:pPr>
            <a:r>
              <a:rPr lang="en-US" altLang="en-US" sz="2400" b="1" i="1" dirty="0">
                <a:solidFill>
                  <a:srgbClr val="FFFF99"/>
                </a:solidFill>
              </a:rPr>
              <a:t>PLACE . </a:t>
            </a: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endParaRPr lang="en-US" altLang="en-US" sz="2400" b="1" i="1" dirty="0">
              <a:solidFill>
                <a:srgbClr val="FFFF99"/>
              </a:solidFill>
            </a:endParaRPr>
          </a:p>
          <a:p>
            <a:pPr marL="609600" indent="-609600" eaLnBrk="1" hangingPunct="1">
              <a:lnSpc>
                <a:spcPct val="90000"/>
              </a:lnSpc>
              <a:buFontTx/>
              <a:buAutoNum type="arabicPeriod"/>
            </a:pPr>
            <a:r>
              <a:rPr lang="en-US" altLang="en-US" sz="2800" b="1" i="1" dirty="0">
                <a:solidFill>
                  <a:srgbClr val="FFFF99"/>
                </a:solidFill>
              </a:rPr>
              <a:t>PLAN . </a:t>
            </a:r>
          </a:p>
          <a:p>
            <a:pPr marL="609600" indent="-609600" eaLnBrk="1" hangingPunct="1">
              <a:lnSpc>
                <a:spcPct val="90000"/>
              </a:lnSpc>
              <a:buFontTx/>
              <a:buAutoNum type="arabicPeriod"/>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006600"/>
              </a:solidFill>
            </a:endParaRP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0966" name="Picture 6" descr="MP00158_">
            <a:extLst>
              <a:ext uri="{FF2B5EF4-FFF2-40B4-BE49-F238E27FC236}">
                <a16:creationId xmlns:a16="http://schemas.microsoft.com/office/drawing/2014/main" id="{ECE8952C-4340-D144-8DC5-A0FB618B84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185748"/>
            <a:ext cx="2514600"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7" name="Picture 7" descr="j0331639">
            <a:extLst>
              <a:ext uri="{FF2B5EF4-FFF2-40B4-BE49-F238E27FC236}">
                <a16:creationId xmlns:a16="http://schemas.microsoft.com/office/drawing/2014/main" id="{1ECAD22E-1706-434A-802F-A698A1D9A9E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2528888"/>
            <a:ext cx="1244600" cy="1447800"/>
          </a:xfrm>
          <a:prstGeom prst="rect">
            <a:avLst/>
          </a:prstGeom>
          <a:solidFill>
            <a:schemeClr val="bg1"/>
          </a:solidFill>
          <a:ln>
            <a:noFill/>
          </a:ln>
        </p:spPr>
      </p:pic>
      <p:sp>
        <p:nvSpPr>
          <p:cNvPr id="9" name="Slide Number Placeholder 2">
            <a:extLst>
              <a:ext uri="{FF2B5EF4-FFF2-40B4-BE49-F238E27FC236}">
                <a16:creationId xmlns:a16="http://schemas.microsoft.com/office/drawing/2014/main" id="{C019CE7C-D81B-C64A-BEB1-449C0C3ADA17}"/>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38</a:t>
            </a:fld>
            <a:endParaRPr lang="en-US" altLang="en-US" sz="3600" b="1" dirty="0">
              <a:solidFill>
                <a:schemeClr val="bg1"/>
              </a:solidFill>
            </a:endParaRPr>
          </a:p>
        </p:txBody>
      </p:sp>
    </p:spTree>
    <p:extLst>
      <p:ext uri="{BB962C8B-B14F-4D97-AF65-F5344CB8AC3E}">
        <p14:creationId xmlns:p14="http://schemas.microsoft.com/office/powerpoint/2010/main" val="2633389103"/>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0" indent="0" eaLnBrk="1" hangingPunct="1">
              <a:lnSpc>
                <a:spcPct val="90000"/>
              </a:lnSpc>
              <a:buNone/>
            </a:pPr>
            <a:r>
              <a:rPr lang="en-US" altLang="en-US" sz="6600" b="1" i="1" dirty="0">
                <a:solidFill>
                  <a:srgbClr val="FFFF99"/>
                </a:solidFill>
              </a:rPr>
              <a:t>2. PLAN  </a:t>
            </a:r>
            <a:r>
              <a:rPr lang="en-US" altLang="en-US" sz="6600" b="1" i="1" dirty="0">
                <a:solidFill>
                  <a:schemeClr val="accent1"/>
                </a:solidFill>
              </a:rPr>
              <a:t>of Mark 2:1–12. </a:t>
            </a:r>
          </a:p>
          <a:p>
            <a:pPr marL="609600" indent="-609600" eaLnBrk="1" hangingPunct="1">
              <a:lnSpc>
                <a:spcPct val="90000"/>
              </a:lnSpc>
              <a:buFontTx/>
              <a:buAutoNum type="arabicPeriod"/>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006600"/>
              </a:solidFill>
            </a:endParaRP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0967" name="Picture 7" descr="j0331639">
            <a:extLst>
              <a:ext uri="{FF2B5EF4-FFF2-40B4-BE49-F238E27FC236}">
                <a16:creationId xmlns:a16="http://schemas.microsoft.com/office/drawing/2014/main" id="{1ECAD22E-1706-434A-802F-A698A1D9A9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1863" y="3048000"/>
            <a:ext cx="2971800" cy="3456992"/>
          </a:xfrm>
          <a:prstGeom prst="rect">
            <a:avLst/>
          </a:prstGeom>
          <a:solidFill>
            <a:schemeClr val="bg1"/>
          </a:solidFill>
          <a:ln>
            <a:noFill/>
          </a:ln>
        </p:spPr>
      </p:pic>
      <p:sp>
        <p:nvSpPr>
          <p:cNvPr id="9" name="Slide Number Placeholder 2">
            <a:extLst>
              <a:ext uri="{FF2B5EF4-FFF2-40B4-BE49-F238E27FC236}">
                <a16:creationId xmlns:a16="http://schemas.microsoft.com/office/drawing/2014/main" id="{3B38FDD2-773E-F349-80F6-D01157D33F20}"/>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39</a:t>
            </a:fld>
            <a:endParaRPr lang="en-US" altLang="en-US" sz="3600" b="1" dirty="0">
              <a:solidFill>
                <a:schemeClr val="bg1"/>
              </a:solidFill>
            </a:endParaRPr>
          </a:p>
        </p:txBody>
      </p:sp>
    </p:spTree>
    <p:extLst>
      <p:ext uri="{BB962C8B-B14F-4D97-AF65-F5344CB8AC3E}">
        <p14:creationId xmlns:p14="http://schemas.microsoft.com/office/powerpoint/2010/main" val="261645398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B87CE-2954-5143-9123-37B714D33ADE}"/>
              </a:ext>
            </a:extLst>
          </p:cNvPr>
          <p:cNvSpPr>
            <a:spLocks noGrp="1"/>
          </p:cNvSpPr>
          <p:nvPr>
            <p:ph type="title"/>
          </p:nvPr>
        </p:nvSpPr>
        <p:spPr/>
        <p:txBody>
          <a:bodyPr/>
          <a:lstStyle/>
          <a:p>
            <a:r>
              <a:rPr lang="en-US" b="1" dirty="0">
                <a:solidFill>
                  <a:srgbClr val="FFFF99"/>
                </a:solidFill>
              </a:rPr>
              <a:t>Four Questions:</a:t>
            </a:r>
            <a:endParaRPr lang="en-US" dirty="0">
              <a:solidFill>
                <a:srgbClr val="FFFF99"/>
              </a:solidFill>
            </a:endParaRPr>
          </a:p>
        </p:txBody>
      </p:sp>
      <p:sp>
        <p:nvSpPr>
          <p:cNvPr id="3" name="Content Placeholder 2">
            <a:extLst>
              <a:ext uri="{FF2B5EF4-FFF2-40B4-BE49-F238E27FC236}">
                <a16:creationId xmlns:a16="http://schemas.microsoft.com/office/drawing/2014/main" id="{BA72F84E-6B05-EC44-9372-C7B6DC6884D3}"/>
              </a:ext>
            </a:extLst>
          </p:cNvPr>
          <p:cNvSpPr>
            <a:spLocks noGrp="1"/>
          </p:cNvSpPr>
          <p:nvPr>
            <p:ph idx="1"/>
          </p:nvPr>
        </p:nvSpPr>
        <p:spPr>
          <a:xfrm>
            <a:off x="381000" y="1219200"/>
            <a:ext cx="8534400" cy="5181600"/>
          </a:xfrm>
        </p:spPr>
        <p:txBody>
          <a:bodyPr/>
          <a:lstStyle/>
          <a:p>
            <a:pPr marL="0" indent="0">
              <a:lnSpc>
                <a:spcPct val="150000"/>
              </a:lnSpc>
              <a:buNone/>
            </a:pPr>
            <a:r>
              <a:rPr lang="en-US" sz="4000" dirty="0">
                <a:solidFill>
                  <a:schemeClr val="bg1"/>
                </a:solidFill>
              </a:rPr>
              <a:t>1. Why should I study the Bible?</a:t>
            </a:r>
          </a:p>
          <a:p>
            <a:pPr marL="0" indent="0">
              <a:lnSpc>
                <a:spcPct val="150000"/>
              </a:lnSpc>
              <a:buNone/>
            </a:pPr>
            <a:r>
              <a:rPr lang="en-US" sz="4000" dirty="0">
                <a:solidFill>
                  <a:schemeClr val="bg1"/>
                </a:solidFill>
              </a:rPr>
              <a:t>2. What method should I use?</a:t>
            </a:r>
          </a:p>
          <a:p>
            <a:pPr marL="0" indent="0">
              <a:lnSpc>
                <a:spcPct val="150000"/>
              </a:lnSpc>
              <a:buNone/>
            </a:pPr>
            <a:r>
              <a:rPr lang="en-US" sz="4000" dirty="0">
                <a:solidFill>
                  <a:schemeClr val="bg1"/>
                </a:solidFill>
              </a:rPr>
              <a:t>3. Where should I begin?</a:t>
            </a:r>
          </a:p>
        </p:txBody>
      </p:sp>
      <p:sp>
        <p:nvSpPr>
          <p:cNvPr id="5" name="Slide Number Placeholder 2">
            <a:extLst>
              <a:ext uri="{FF2B5EF4-FFF2-40B4-BE49-F238E27FC236}">
                <a16:creationId xmlns:a16="http://schemas.microsoft.com/office/drawing/2014/main" id="{3BF36DE0-BDBA-9344-BB84-BCA9AC8E1B54}"/>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4</a:t>
            </a:fld>
            <a:endParaRPr lang="en-US" altLang="en-US" sz="3600" b="1" dirty="0">
              <a:solidFill>
                <a:schemeClr val="bg1"/>
              </a:solidFill>
            </a:endParaRPr>
          </a:p>
        </p:txBody>
      </p:sp>
    </p:spTree>
    <p:extLst>
      <p:ext uri="{BB962C8B-B14F-4D97-AF65-F5344CB8AC3E}">
        <p14:creationId xmlns:p14="http://schemas.microsoft.com/office/powerpoint/2010/main" val="2916014440"/>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0" indent="0" eaLnBrk="1" hangingPunct="1">
              <a:lnSpc>
                <a:spcPct val="90000"/>
              </a:lnSpc>
              <a:buNone/>
            </a:pPr>
            <a:r>
              <a:rPr lang="en-US" altLang="en-US" sz="6600" b="1" i="1" dirty="0">
                <a:solidFill>
                  <a:srgbClr val="FFFF99"/>
                </a:solidFill>
              </a:rPr>
              <a:t>2. PLAN  </a:t>
            </a:r>
            <a:r>
              <a:rPr lang="en-US" altLang="en-US" sz="6600" b="1" i="1" dirty="0">
                <a:solidFill>
                  <a:schemeClr val="accent1"/>
                </a:solidFill>
              </a:rPr>
              <a:t>of Mark 2:1–12. </a:t>
            </a:r>
          </a:p>
          <a:p>
            <a:pPr marL="609600" indent="-609600" eaLnBrk="1" hangingPunct="1">
              <a:lnSpc>
                <a:spcPct val="90000"/>
              </a:lnSpc>
              <a:buFontTx/>
              <a:buAutoNum type="arabicPeriod"/>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006600"/>
              </a:solidFill>
            </a:endParaRP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 name="Rectangle 7">
            <a:extLst>
              <a:ext uri="{FF2B5EF4-FFF2-40B4-BE49-F238E27FC236}">
                <a16:creationId xmlns:a16="http://schemas.microsoft.com/office/drawing/2014/main" id="{63B6611B-A474-F648-8246-ADDA3C6A6973}"/>
              </a:ext>
            </a:extLst>
          </p:cNvPr>
          <p:cNvSpPr/>
          <p:nvPr/>
        </p:nvSpPr>
        <p:spPr>
          <a:xfrm>
            <a:off x="87128" y="3215440"/>
            <a:ext cx="8915400" cy="1200329"/>
          </a:xfrm>
          <a:prstGeom prst="rect">
            <a:avLst/>
          </a:prstGeom>
          <a:solidFill>
            <a:srgbClr val="003366"/>
          </a:solidFill>
        </p:spPr>
        <p:txBody>
          <a:bodyPr wrap="square" lIns="91440" tIns="45720" rIns="91440" bIns="45720">
            <a:spAutoFit/>
          </a:bodyPr>
          <a:lstStyle/>
          <a:p>
            <a:pPr algn="ctr"/>
            <a:r>
              <a:rPr lang="en-US" sz="7200" b="1" dirty="0">
                <a:ln w="9525">
                  <a:solidFill>
                    <a:schemeClr val="bg1"/>
                  </a:solidFill>
                  <a:prstDash val="solid"/>
                </a:ln>
                <a:solidFill>
                  <a:srgbClr val="A9E04F"/>
                </a:solidFill>
                <a:effectLst>
                  <a:outerShdw blurRad="12700" dist="38100" dir="2700000" algn="tl" rotWithShape="0">
                    <a:schemeClr val="bg1">
                      <a:lumMod val="50000"/>
                    </a:schemeClr>
                  </a:outerShdw>
                </a:effectLst>
              </a:rPr>
              <a:t>PARAGRAPHS</a:t>
            </a:r>
            <a:endParaRPr lang="en-US" sz="7200" b="1" cap="none" spc="0" dirty="0">
              <a:ln w="9525">
                <a:solidFill>
                  <a:schemeClr val="bg1"/>
                </a:solidFill>
                <a:prstDash val="solid"/>
              </a:ln>
              <a:solidFill>
                <a:srgbClr val="A9E04F"/>
              </a:solidFill>
              <a:effectLst>
                <a:outerShdw blurRad="12700" dist="38100" dir="2700000" algn="tl" rotWithShape="0">
                  <a:schemeClr val="bg1">
                    <a:lumMod val="50000"/>
                  </a:schemeClr>
                </a:outerShdw>
              </a:effectLst>
            </a:endParaRPr>
          </a:p>
        </p:txBody>
      </p:sp>
      <p:sp>
        <p:nvSpPr>
          <p:cNvPr id="10" name="Slide Number Placeholder 2">
            <a:extLst>
              <a:ext uri="{FF2B5EF4-FFF2-40B4-BE49-F238E27FC236}">
                <a16:creationId xmlns:a16="http://schemas.microsoft.com/office/drawing/2014/main" id="{4013768E-687F-1245-876B-F554DBD682D3}"/>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40</a:t>
            </a:fld>
            <a:endParaRPr lang="en-US" altLang="en-US" sz="3600" b="1" dirty="0">
              <a:solidFill>
                <a:schemeClr val="bg1"/>
              </a:solidFill>
            </a:endParaRPr>
          </a:p>
        </p:txBody>
      </p:sp>
    </p:spTree>
    <p:extLst>
      <p:ext uri="{BB962C8B-B14F-4D97-AF65-F5344CB8AC3E}">
        <p14:creationId xmlns:p14="http://schemas.microsoft.com/office/powerpoint/2010/main" val="3348524499"/>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0" indent="0" eaLnBrk="1" hangingPunct="1">
              <a:lnSpc>
                <a:spcPct val="90000"/>
              </a:lnSpc>
              <a:buNone/>
            </a:pPr>
            <a:r>
              <a:rPr lang="en-US" altLang="en-US" sz="6600" b="1" i="1" dirty="0">
                <a:solidFill>
                  <a:srgbClr val="FFFF99"/>
                </a:solidFill>
              </a:rPr>
              <a:t>2. PLAN  </a:t>
            </a:r>
            <a:r>
              <a:rPr lang="en-US" altLang="en-US" sz="6600" b="1" i="1" dirty="0">
                <a:solidFill>
                  <a:schemeClr val="accent1"/>
                </a:solidFill>
              </a:rPr>
              <a:t>of Mark 2:1–12. </a:t>
            </a:r>
          </a:p>
          <a:p>
            <a:pPr marL="609600" indent="-609600" eaLnBrk="1" hangingPunct="1">
              <a:lnSpc>
                <a:spcPct val="90000"/>
              </a:lnSpc>
              <a:buFontTx/>
              <a:buAutoNum type="arabicPeriod"/>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006600"/>
              </a:solidFill>
            </a:endParaRP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 name="Rectangle 7">
            <a:extLst>
              <a:ext uri="{FF2B5EF4-FFF2-40B4-BE49-F238E27FC236}">
                <a16:creationId xmlns:a16="http://schemas.microsoft.com/office/drawing/2014/main" id="{63B6611B-A474-F648-8246-ADDA3C6A6973}"/>
              </a:ext>
            </a:extLst>
          </p:cNvPr>
          <p:cNvSpPr/>
          <p:nvPr/>
        </p:nvSpPr>
        <p:spPr>
          <a:xfrm>
            <a:off x="87128" y="3215440"/>
            <a:ext cx="8915400" cy="3416320"/>
          </a:xfrm>
          <a:prstGeom prst="rect">
            <a:avLst/>
          </a:prstGeom>
          <a:solidFill>
            <a:srgbClr val="003366"/>
          </a:solidFill>
        </p:spPr>
        <p:txBody>
          <a:bodyPr wrap="square" lIns="91440" tIns="45720" rIns="91440" bIns="45720">
            <a:spAutoFit/>
          </a:bodyPr>
          <a:lstStyle/>
          <a:p>
            <a:pPr algn="ctr"/>
            <a:r>
              <a:rPr lang="en-US" sz="7200" b="1" dirty="0">
                <a:ln w="9525">
                  <a:solidFill>
                    <a:schemeClr val="bg1"/>
                  </a:solidFill>
                  <a:prstDash val="solid"/>
                </a:ln>
                <a:solidFill>
                  <a:srgbClr val="A9E04F"/>
                </a:solidFill>
                <a:effectLst>
                  <a:outerShdw blurRad="12700" dist="38100" dir="2700000" algn="tl" rotWithShape="0">
                    <a:schemeClr val="bg1">
                      <a:lumMod val="50000"/>
                    </a:schemeClr>
                  </a:outerShdw>
                </a:effectLst>
              </a:rPr>
              <a:t>PARAGRAPHS</a:t>
            </a:r>
          </a:p>
          <a:p>
            <a:pPr algn="ctr"/>
            <a:r>
              <a:rPr lang="en-US" sz="7200" b="1" cap="none" spc="0" dirty="0">
                <a:ln w="9525">
                  <a:solidFill>
                    <a:schemeClr val="bg1"/>
                  </a:solidFill>
                  <a:prstDash val="solid"/>
                </a:ln>
                <a:solidFill>
                  <a:srgbClr val="A9E04F"/>
                </a:solidFill>
                <a:effectLst>
                  <a:outerShdw blurRad="12700" dist="38100" dir="2700000" algn="tl" rotWithShape="0">
                    <a:schemeClr val="bg1">
                      <a:lumMod val="50000"/>
                    </a:schemeClr>
                  </a:outerShdw>
                </a:effectLst>
              </a:rPr>
              <a:t>2:1–4, 5, 6–7, 8–11, 12</a:t>
            </a:r>
          </a:p>
        </p:txBody>
      </p:sp>
      <p:sp>
        <p:nvSpPr>
          <p:cNvPr id="9" name="Slide Number Placeholder 2">
            <a:extLst>
              <a:ext uri="{FF2B5EF4-FFF2-40B4-BE49-F238E27FC236}">
                <a16:creationId xmlns:a16="http://schemas.microsoft.com/office/drawing/2014/main" id="{2D2AB886-0ED5-7345-A032-C599F393EE1B}"/>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41</a:t>
            </a:fld>
            <a:endParaRPr lang="en-US" altLang="en-US" sz="3600" b="1" dirty="0">
              <a:solidFill>
                <a:schemeClr val="bg1"/>
              </a:solidFill>
            </a:endParaRPr>
          </a:p>
        </p:txBody>
      </p:sp>
    </p:spTree>
    <p:extLst>
      <p:ext uri="{BB962C8B-B14F-4D97-AF65-F5344CB8AC3E}">
        <p14:creationId xmlns:p14="http://schemas.microsoft.com/office/powerpoint/2010/main" val="4270570539"/>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80975"/>
            <a:ext cx="9144000" cy="457200"/>
          </a:xfrm>
        </p:spPr>
        <p:txBody>
          <a:bodyPr/>
          <a:lstStyle/>
          <a:p>
            <a:br>
              <a:rPr lang="en-US" sz="3600" b="1" dirty="0">
                <a:solidFill>
                  <a:schemeClr val="bg1"/>
                </a:solidFill>
              </a:rPr>
            </a:br>
            <a:r>
              <a:rPr lang="en-US" sz="3600" b="1" dirty="0">
                <a:solidFill>
                  <a:schemeClr val="bg1"/>
                </a:solidFill>
              </a:rPr>
              <a:t>Mark 2:1-4</a:t>
            </a:r>
            <a:br>
              <a:rPr lang="en-US" sz="3600" b="1" dirty="0">
                <a:solidFill>
                  <a:srgbClr val="FFFF99"/>
                </a:solidFill>
              </a:rPr>
            </a:br>
            <a:endParaRPr lang="en-US" sz="3600" dirty="0">
              <a:solidFill>
                <a:srgbClr val="FFCCFF"/>
              </a:solidFill>
            </a:endParaRPr>
          </a:p>
        </p:txBody>
      </p:sp>
      <p:sp>
        <p:nvSpPr>
          <p:cNvPr id="3" name="Content Placeholder 2"/>
          <p:cNvSpPr>
            <a:spLocks noGrp="1"/>
          </p:cNvSpPr>
          <p:nvPr>
            <p:ph idx="1"/>
          </p:nvPr>
        </p:nvSpPr>
        <p:spPr>
          <a:xfrm>
            <a:off x="304800" y="762000"/>
            <a:ext cx="8610600" cy="5334000"/>
          </a:xfrm>
        </p:spPr>
        <p:txBody>
          <a:bodyPr/>
          <a:lstStyle/>
          <a:p>
            <a:pPr marL="0" indent="0">
              <a:buFontTx/>
              <a:buNone/>
            </a:pPr>
            <a:r>
              <a:rPr lang="en-US" sz="2800" b="1" dirty="0">
                <a:solidFill>
                  <a:srgbClr val="FFFF99"/>
                </a:solidFill>
              </a:rPr>
              <a:t>1 And when he returned to Capernaum after some days, it was reported that he was at home. 2 And many were gathered together, so that there was no more room, not even at the door. And he was  preaching the word to them. </a:t>
            </a:r>
          </a:p>
          <a:p>
            <a:pPr marL="0" indent="0">
              <a:buFontTx/>
              <a:buNone/>
            </a:pPr>
            <a:endParaRPr lang="en-US" sz="2800" b="1" dirty="0">
              <a:solidFill>
                <a:srgbClr val="FFFF99"/>
              </a:solidFill>
            </a:endParaRPr>
          </a:p>
          <a:p>
            <a:pPr marL="0" indent="0">
              <a:buFontTx/>
              <a:buNone/>
            </a:pPr>
            <a:r>
              <a:rPr lang="en-US" sz="2800" b="1" dirty="0">
                <a:solidFill>
                  <a:srgbClr val="FFFF99"/>
                </a:solidFill>
              </a:rPr>
              <a:t>3 And they came, bringing to him a paralytic carried by four men. 4 And when they could not get near him because of the crowd, they removed the roof above him, and when they had made an opening, they let down the bed on which the paralytic lay. </a:t>
            </a:r>
          </a:p>
        </p:txBody>
      </p:sp>
      <p:sp>
        <p:nvSpPr>
          <p:cNvPr id="6" name="Slide Number Placeholder 2">
            <a:extLst>
              <a:ext uri="{FF2B5EF4-FFF2-40B4-BE49-F238E27FC236}">
                <a16:creationId xmlns:a16="http://schemas.microsoft.com/office/drawing/2014/main" id="{FA67B8DE-BC56-CB4D-926F-8BE047092AF3}"/>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42</a:t>
            </a:fld>
            <a:endParaRPr lang="en-US" altLang="en-US" sz="3600" b="1" dirty="0">
              <a:solidFill>
                <a:schemeClr val="bg1"/>
              </a:solidFill>
            </a:endParaRPr>
          </a:p>
        </p:txBody>
      </p:sp>
    </p:spTree>
    <p:extLst>
      <p:ext uri="{BB962C8B-B14F-4D97-AF65-F5344CB8AC3E}">
        <p14:creationId xmlns:p14="http://schemas.microsoft.com/office/powerpoint/2010/main" val="3058163943"/>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80975"/>
            <a:ext cx="9144000" cy="457200"/>
          </a:xfrm>
        </p:spPr>
        <p:txBody>
          <a:bodyPr/>
          <a:lstStyle/>
          <a:p>
            <a:br>
              <a:rPr lang="en-US" sz="3600" b="1" dirty="0">
                <a:solidFill>
                  <a:schemeClr val="bg1"/>
                </a:solidFill>
              </a:rPr>
            </a:br>
            <a:r>
              <a:rPr lang="en-US" sz="3600" b="1" dirty="0">
                <a:solidFill>
                  <a:schemeClr val="bg1"/>
                </a:solidFill>
              </a:rPr>
              <a:t>Mark 2:1-4</a:t>
            </a:r>
            <a:br>
              <a:rPr lang="en-US" sz="3600" b="1" dirty="0">
                <a:solidFill>
                  <a:srgbClr val="FFFF99"/>
                </a:solidFill>
              </a:rPr>
            </a:br>
            <a:endParaRPr lang="en-US" sz="3600" dirty="0">
              <a:solidFill>
                <a:srgbClr val="FFCCFF"/>
              </a:solidFill>
            </a:endParaRPr>
          </a:p>
        </p:txBody>
      </p:sp>
      <p:sp>
        <p:nvSpPr>
          <p:cNvPr id="3" name="Content Placeholder 2"/>
          <p:cNvSpPr>
            <a:spLocks noGrp="1"/>
          </p:cNvSpPr>
          <p:nvPr>
            <p:ph idx="1"/>
          </p:nvPr>
        </p:nvSpPr>
        <p:spPr>
          <a:xfrm>
            <a:off x="304800" y="762000"/>
            <a:ext cx="8610600" cy="5334000"/>
          </a:xfrm>
        </p:spPr>
        <p:txBody>
          <a:bodyPr/>
          <a:lstStyle/>
          <a:p>
            <a:pPr marL="0" indent="0">
              <a:buFontTx/>
              <a:buNone/>
            </a:pPr>
            <a:r>
              <a:rPr lang="en-US" sz="2800" b="1" dirty="0">
                <a:solidFill>
                  <a:srgbClr val="FFFF99"/>
                </a:solidFill>
              </a:rPr>
              <a:t>1 And when he returned to Capernaum after some days, it was reported that he was at home. 2 And many were gathered together, so that there was no more room, not even at the door. And he was  preaching the word to them. </a:t>
            </a:r>
          </a:p>
          <a:p>
            <a:pPr marL="0" indent="0">
              <a:buFontTx/>
              <a:buNone/>
            </a:pPr>
            <a:endParaRPr lang="en-US" sz="2800" b="1" dirty="0">
              <a:solidFill>
                <a:srgbClr val="FFFF99"/>
              </a:solidFill>
            </a:endParaRPr>
          </a:p>
          <a:p>
            <a:pPr marL="0" indent="0">
              <a:buFontTx/>
              <a:buNone/>
            </a:pPr>
            <a:r>
              <a:rPr lang="en-US" sz="2800" b="1" dirty="0">
                <a:solidFill>
                  <a:srgbClr val="FFFF99"/>
                </a:solidFill>
              </a:rPr>
              <a:t>3 And they came, bringing to him a paralytic carried by four men. 4 And when they could not get near him because of the crowd, they removed the roof above him, and when they had made an opening, they let down the bed on which the paralytic lay. </a:t>
            </a:r>
          </a:p>
        </p:txBody>
      </p:sp>
      <p:sp>
        <p:nvSpPr>
          <p:cNvPr id="5" name="Title 1">
            <a:extLst>
              <a:ext uri="{FF2B5EF4-FFF2-40B4-BE49-F238E27FC236}">
                <a16:creationId xmlns:a16="http://schemas.microsoft.com/office/drawing/2014/main" id="{C5FC9139-BFB0-A547-BF6E-E29BD3CD884A}"/>
              </a:ext>
            </a:extLst>
          </p:cNvPr>
          <p:cNvSpPr txBox="1">
            <a:spLocks/>
          </p:cNvSpPr>
          <p:nvPr/>
        </p:nvSpPr>
        <p:spPr bwMode="auto">
          <a:xfrm>
            <a:off x="228600" y="599122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br>
              <a:rPr lang="en-US" sz="3600" b="1" kern="0" dirty="0">
                <a:solidFill>
                  <a:schemeClr val="bg1"/>
                </a:solidFill>
              </a:rPr>
            </a:br>
            <a:r>
              <a:rPr lang="en-US" sz="4800" b="1" kern="0" dirty="0">
                <a:solidFill>
                  <a:schemeClr val="bg1"/>
                </a:solidFill>
              </a:rPr>
              <a:t>PREPARATION</a:t>
            </a:r>
            <a:br>
              <a:rPr lang="en-US" sz="3600" b="1" kern="0" dirty="0">
                <a:solidFill>
                  <a:srgbClr val="FFFF99"/>
                </a:solidFill>
              </a:rPr>
            </a:br>
            <a:endParaRPr lang="en-US" sz="3600" kern="0" dirty="0">
              <a:solidFill>
                <a:srgbClr val="FFCCFF"/>
              </a:solidFill>
            </a:endParaRPr>
          </a:p>
        </p:txBody>
      </p:sp>
      <p:sp>
        <p:nvSpPr>
          <p:cNvPr id="6" name="Slide Number Placeholder 2">
            <a:extLst>
              <a:ext uri="{FF2B5EF4-FFF2-40B4-BE49-F238E27FC236}">
                <a16:creationId xmlns:a16="http://schemas.microsoft.com/office/drawing/2014/main" id="{A57005DB-6EF4-6E44-BD31-EDAE747A715B}"/>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43</a:t>
            </a:fld>
            <a:endParaRPr lang="en-US" altLang="en-US" sz="3600" b="1" dirty="0">
              <a:solidFill>
                <a:schemeClr val="bg1"/>
              </a:solidFill>
            </a:endParaRPr>
          </a:p>
        </p:txBody>
      </p:sp>
    </p:spTree>
    <p:extLst>
      <p:ext uri="{BB962C8B-B14F-4D97-AF65-F5344CB8AC3E}">
        <p14:creationId xmlns:p14="http://schemas.microsoft.com/office/powerpoint/2010/main" val="3533548504"/>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711200" y="0"/>
            <a:ext cx="7772400" cy="1143000"/>
          </a:xfrm>
        </p:spPr>
        <p:txBody>
          <a:bodyPr/>
          <a:lstStyle/>
          <a:p>
            <a:r>
              <a:rPr lang="en-US" b="1" dirty="0">
                <a:solidFill>
                  <a:srgbClr val="FFFF99"/>
                </a:solidFill>
              </a:rPr>
              <a:t>2. The </a:t>
            </a:r>
            <a:r>
              <a:rPr lang="en-US" b="1" i="1" dirty="0">
                <a:solidFill>
                  <a:srgbClr val="FFFF99"/>
                </a:solidFill>
              </a:rPr>
              <a:t>PLAN</a:t>
            </a:r>
            <a:r>
              <a:rPr lang="en-US" b="1" dirty="0">
                <a:solidFill>
                  <a:srgbClr val="FFFF99"/>
                </a:solidFill>
              </a:rPr>
              <a:t> of Mark 2:1-12</a:t>
            </a:r>
            <a:endParaRPr lang="en-US" dirty="0">
              <a:solidFill>
                <a:srgbClr val="FFFF99"/>
              </a:solidFill>
            </a:endParaRPr>
          </a:p>
        </p:txBody>
      </p:sp>
      <p:grpSp>
        <p:nvGrpSpPr>
          <p:cNvPr id="3" name="Group 14"/>
          <p:cNvGrpSpPr>
            <a:grpSpLocks/>
          </p:cNvGrpSpPr>
          <p:nvPr/>
        </p:nvGrpSpPr>
        <p:grpSpPr bwMode="auto">
          <a:xfrm>
            <a:off x="0" y="927100"/>
            <a:ext cx="9144000" cy="2024063"/>
            <a:chOff x="0" y="927100"/>
            <a:chExt cx="9144000" cy="2023507"/>
          </a:xfrm>
        </p:grpSpPr>
        <p:sp>
          <p:nvSpPr>
            <p:cNvPr id="5" name="Trapezoid 4"/>
            <p:cNvSpPr/>
            <p:nvPr/>
          </p:nvSpPr>
          <p:spPr bwMode="auto">
            <a:xfrm rot="10800000">
              <a:off x="0" y="927100"/>
              <a:ext cx="9144000" cy="1929870"/>
            </a:xfrm>
            <a:prstGeom prst="trapezoid">
              <a:avLst>
                <a:gd name="adj" fmla="val 57237"/>
              </a:avLst>
            </a:prstGeom>
            <a:solidFill>
              <a:srgbClr val="0070C0"/>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18438" name="TextBox 9"/>
            <p:cNvSpPr txBox="1">
              <a:spLocks noChangeArrowheads="1"/>
            </p:cNvSpPr>
            <p:nvPr/>
          </p:nvSpPr>
          <p:spPr bwMode="auto">
            <a:xfrm>
              <a:off x="304800" y="939800"/>
              <a:ext cx="8839200" cy="2010807"/>
            </a:xfrm>
            <a:prstGeom prst="rect">
              <a:avLst/>
            </a:prstGeom>
            <a:noFill/>
            <a:ln w="9525">
              <a:noFill/>
              <a:miter lim="800000"/>
              <a:headEnd/>
              <a:tailEnd/>
            </a:ln>
          </p:spPr>
          <p:txBody>
            <a:bodyPr>
              <a:spAutoFit/>
            </a:bodyPr>
            <a:lstStyle/>
            <a:p>
              <a:pPr>
                <a:spcAft>
                  <a:spcPts val="1000"/>
                </a:spcAft>
              </a:pPr>
              <a:r>
                <a:rPr lang="en-US" sz="3600" i="1" dirty="0">
                  <a:solidFill>
                    <a:srgbClr val="FFFF99"/>
                  </a:solidFill>
                  <a:latin typeface="Calibri" pitchFamily="34" charset="0"/>
                </a:rPr>
                <a:t>Preparation</a:t>
              </a:r>
            </a:p>
            <a:p>
              <a:pPr>
                <a:spcAft>
                  <a:spcPts val="1000"/>
                </a:spcAft>
              </a:pPr>
              <a:r>
                <a:rPr lang="en-US" sz="3600" b="0" dirty="0">
                  <a:solidFill>
                    <a:srgbClr val="FFFF99"/>
                  </a:solidFill>
                  <a:latin typeface="Calibri" pitchFamily="34" charset="0"/>
                </a:rPr>
                <a:t>   Verses 1–2  General–A Crowd</a:t>
              </a:r>
            </a:p>
            <a:p>
              <a:pPr>
                <a:spcAft>
                  <a:spcPts val="1000"/>
                </a:spcAft>
              </a:pPr>
              <a:r>
                <a:rPr lang="en-US" sz="3600" b="0" dirty="0">
                  <a:solidFill>
                    <a:srgbClr val="FFFF99"/>
                  </a:solidFill>
                  <a:latin typeface="Calibri" pitchFamily="34" charset="0"/>
                </a:rPr>
                <a:t>      Verses </a:t>
              </a:r>
              <a:r>
                <a:rPr lang="en-US" sz="3600" b="0">
                  <a:solidFill>
                    <a:srgbClr val="FFFF99"/>
                  </a:solidFill>
                  <a:latin typeface="Calibri" pitchFamily="34" charset="0"/>
                </a:rPr>
                <a:t>3–4  Specific–A </a:t>
              </a:r>
              <a:r>
                <a:rPr lang="en-US" sz="3600" b="0" dirty="0">
                  <a:solidFill>
                    <a:srgbClr val="FFFF99"/>
                  </a:solidFill>
                  <a:latin typeface="Calibri" pitchFamily="34" charset="0"/>
                </a:rPr>
                <a:t>Paralytic / Roof</a:t>
              </a:r>
            </a:p>
          </p:txBody>
        </p:sp>
      </p:grpSp>
      <p:sp>
        <p:nvSpPr>
          <p:cNvPr id="7" name="Slide Number Placeholder 2">
            <a:extLst>
              <a:ext uri="{FF2B5EF4-FFF2-40B4-BE49-F238E27FC236}">
                <a16:creationId xmlns:a16="http://schemas.microsoft.com/office/drawing/2014/main" id="{124AFBF3-B194-7A47-94D2-EA288EB337EB}"/>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44</a:t>
            </a:fld>
            <a:endParaRPr lang="en-US" altLang="en-US" sz="3600" b="1" dirty="0">
              <a:solidFill>
                <a:schemeClr val="bg1"/>
              </a:solidFill>
            </a:endParaRPr>
          </a:p>
        </p:txBody>
      </p:sp>
    </p:spTree>
    <p:extLst>
      <p:ext uri="{BB962C8B-B14F-4D97-AF65-F5344CB8AC3E}">
        <p14:creationId xmlns:p14="http://schemas.microsoft.com/office/powerpoint/2010/main" val="416964624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33400"/>
            <a:ext cx="9144000" cy="457200"/>
          </a:xfrm>
        </p:spPr>
        <p:txBody>
          <a:bodyPr/>
          <a:lstStyle/>
          <a:p>
            <a:br>
              <a:rPr lang="en-US" sz="3600" b="1" dirty="0">
                <a:solidFill>
                  <a:srgbClr val="FFFF99"/>
                </a:solidFill>
              </a:rPr>
            </a:br>
            <a:r>
              <a:rPr lang="en-US" sz="3600" b="1" dirty="0">
                <a:solidFill>
                  <a:schemeClr val="bg1"/>
                </a:solidFill>
              </a:rPr>
              <a:t>Mark 2:5</a:t>
            </a:r>
            <a:br>
              <a:rPr lang="en-US" sz="3600" b="1" dirty="0">
                <a:solidFill>
                  <a:srgbClr val="FFFF99"/>
                </a:solidFill>
              </a:rPr>
            </a:br>
            <a:endParaRPr lang="en-US" sz="3600" dirty="0">
              <a:solidFill>
                <a:srgbClr val="FFCCFF"/>
              </a:solidFill>
            </a:endParaRPr>
          </a:p>
        </p:txBody>
      </p:sp>
      <p:sp>
        <p:nvSpPr>
          <p:cNvPr id="3" name="Content Placeholder 2"/>
          <p:cNvSpPr>
            <a:spLocks noGrp="1"/>
          </p:cNvSpPr>
          <p:nvPr>
            <p:ph idx="1"/>
          </p:nvPr>
        </p:nvSpPr>
        <p:spPr>
          <a:xfrm>
            <a:off x="342900" y="1182914"/>
            <a:ext cx="8610600" cy="6083300"/>
          </a:xfrm>
        </p:spPr>
        <p:txBody>
          <a:bodyPr/>
          <a:lstStyle/>
          <a:p>
            <a:pPr marL="0" indent="0">
              <a:buFontTx/>
              <a:buNone/>
            </a:pPr>
            <a:r>
              <a:rPr lang="en-US" sz="4800" b="1" dirty="0">
                <a:solidFill>
                  <a:srgbClr val="FFFF99"/>
                </a:solidFill>
              </a:rPr>
              <a:t>5 And when Jesus saw their faith, he said to the paralytic, “Son, your sins are forgiven.”</a:t>
            </a:r>
          </a:p>
        </p:txBody>
      </p:sp>
      <p:sp>
        <p:nvSpPr>
          <p:cNvPr id="6" name="Slide Number Placeholder 2">
            <a:extLst>
              <a:ext uri="{FF2B5EF4-FFF2-40B4-BE49-F238E27FC236}">
                <a16:creationId xmlns:a16="http://schemas.microsoft.com/office/drawing/2014/main" id="{0A78A7DD-3978-4F4B-A713-DD1113E516CD}"/>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45</a:t>
            </a:fld>
            <a:endParaRPr lang="en-US" altLang="en-US" sz="3600" b="1" dirty="0">
              <a:solidFill>
                <a:schemeClr val="bg1"/>
              </a:solidFill>
            </a:endParaRPr>
          </a:p>
        </p:txBody>
      </p:sp>
    </p:spTree>
    <p:extLst>
      <p:ext uri="{BB962C8B-B14F-4D97-AF65-F5344CB8AC3E}">
        <p14:creationId xmlns:p14="http://schemas.microsoft.com/office/powerpoint/2010/main" val="924898407"/>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33400"/>
            <a:ext cx="9144000" cy="457200"/>
          </a:xfrm>
        </p:spPr>
        <p:txBody>
          <a:bodyPr/>
          <a:lstStyle/>
          <a:p>
            <a:br>
              <a:rPr lang="en-US" sz="3600" b="1" dirty="0">
                <a:solidFill>
                  <a:srgbClr val="FFFF99"/>
                </a:solidFill>
              </a:rPr>
            </a:br>
            <a:r>
              <a:rPr lang="en-US" sz="3600" b="1" dirty="0">
                <a:solidFill>
                  <a:schemeClr val="bg1"/>
                </a:solidFill>
              </a:rPr>
              <a:t>Mark 2:5</a:t>
            </a:r>
            <a:br>
              <a:rPr lang="en-US" sz="3600" b="1" dirty="0">
                <a:solidFill>
                  <a:srgbClr val="FFFF99"/>
                </a:solidFill>
              </a:rPr>
            </a:br>
            <a:endParaRPr lang="en-US" sz="3600" dirty="0">
              <a:solidFill>
                <a:srgbClr val="FFCCFF"/>
              </a:solidFill>
            </a:endParaRPr>
          </a:p>
        </p:txBody>
      </p:sp>
      <p:sp>
        <p:nvSpPr>
          <p:cNvPr id="3" name="Content Placeholder 2"/>
          <p:cNvSpPr>
            <a:spLocks noGrp="1"/>
          </p:cNvSpPr>
          <p:nvPr>
            <p:ph idx="1"/>
          </p:nvPr>
        </p:nvSpPr>
        <p:spPr>
          <a:xfrm>
            <a:off x="342900" y="1182914"/>
            <a:ext cx="8610600" cy="6083300"/>
          </a:xfrm>
        </p:spPr>
        <p:txBody>
          <a:bodyPr/>
          <a:lstStyle/>
          <a:p>
            <a:pPr marL="0" indent="0">
              <a:buFontTx/>
              <a:buNone/>
            </a:pPr>
            <a:r>
              <a:rPr lang="en-US" sz="4800" b="1" dirty="0">
                <a:solidFill>
                  <a:srgbClr val="FFFF99"/>
                </a:solidFill>
              </a:rPr>
              <a:t>5 And when Jesus saw their faith, he said to the paralytic, “Son, your sins are forgiven.”</a:t>
            </a:r>
          </a:p>
        </p:txBody>
      </p:sp>
      <p:sp>
        <p:nvSpPr>
          <p:cNvPr id="5" name="Title 1">
            <a:extLst>
              <a:ext uri="{FF2B5EF4-FFF2-40B4-BE49-F238E27FC236}">
                <a16:creationId xmlns:a16="http://schemas.microsoft.com/office/drawing/2014/main" id="{9F4FDC1A-64A2-324E-B243-E82260BDD9D2}"/>
              </a:ext>
            </a:extLst>
          </p:cNvPr>
          <p:cNvSpPr txBox="1">
            <a:spLocks/>
          </p:cNvSpPr>
          <p:nvPr/>
        </p:nvSpPr>
        <p:spPr bwMode="auto">
          <a:xfrm>
            <a:off x="0" y="4572000"/>
            <a:ext cx="9144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br>
              <a:rPr lang="en-US" sz="3600" b="1" kern="0" dirty="0">
                <a:solidFill>
                  <a:srgbClr val="FFFF99"/>
                </a:solidFill>
              </a:rPr>
            </a:br>
            <a:r>
              <a:rPr lang="en-US" sz="7200" b="1" kern="0" dirty="0">
                <a:solidFill>
                  <a:schemeClr val="bg1"/>
                </a:solidFill>
              </a:rPr>
              <a:t>TURNING POINT</a:t>
            </a:r>
            <a:br>
              <a:rPr lang="en-US" sz="3600" b="1" kern="0" dirty="0">
                <a:solidFill>
                  <a:srgbClr val="FFFF99"/>
                </a:solidFill>
              </a:rPr>
            </a:br>
            <a:endParaRPr lang="en-US" sz="3600" kern="0" dirty="0">
              <a:solidFill>
                <a:srgbClr val="FFCCFF"/>
              </a:solidFill>
            </a:endParaRPr>
          </a:p>
        </p:txBody>
      </p:sp>
      <p:sp>
        <p:nvSpPr>
          <p:cNvPr id="6" name="Slide Number Placeholder 2">
            <a:extLst>
              <a:ext uri="{FF2B5EF4-FFF2-40B4-BE49-F238E27FC236}">
                <a16:creationId xmlns:a16="http://schemas.microsoft.com/office/drawing/2014/main" id="{AA1A418F-426D-E149-9FF7-2167FC7CC8A0}"/>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46</a:t>
            </a:fld>
            <a:endParaRPr lang="en-US" altLang="en-US" sz="3600" b="1" dirty="0">
              <a:solidFill>
                <a:schemeClr val="bg1"/>
              </a:solidFill>
            </a:endParaRPr>
          </a:p>
        </p:txBody>
      </p:sp>
    </p:spTree>
    <p:extLst>
      <p:ext uri="{BB962C8B-B14F-4D97-AF65-F5344CB8AC3E}">
        <p14:creationId xmlns:p14="http://schemas.microsoft.com/office/powerpoint/2010/main" val="2208065926"/>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711200" y="0"/>
            <a:ext cx="7772400" cy="1143000"/>
          </a:xfrm>
        </p:spPr>
        <p:txBody>
          <a:bodyPr/>
          <a:lstStyle/>
          <a:p>
            <a:r>
              <a:rPr lang="en-US" b="1" dirty="0">
                <a:solidFill>
                  <a:srgbClr val="FFFF99"/>
                </a:solidFill>
              </a:rPr>
              <a:t>2. The </a:t>
            </a:r>
            <a:r>
              <a:rPr lang="en-US" b="1" i="1" dirty="0">
                <a:solidFill>
                  <a:srgbClr val="FFFF99"/>
                </a:solidFill>
              </a:rPr>
              <a:t>PLAN</a:t>
            </a:r>
            <a:r>
              <a:rPr lang="en-US" b="1" dirty="0">
                <a:solidFill>
                  <a:srgbClr val="FFFF99"/>
                </a:solidFill>
              </a:rPr>
              <a:t> of Mark 2:1-12</a:t>
            </a:r>
            <a:endParaRPr lang="en-US" dirty="0">
              <a:solidFill>
                <a:srgbClr val="FFFF99"/>
              </a:solidFill>
            </a:endParaRPr>
          </a:p>
        </p:txBody>
      </p:sp>
      <p:sp>
        <p:nvSpPr>
          <p:cNvPr id="7" name="Rectangle 6"/>
          <p:cNvSpPr>
            <a:spLocks noChangeArrowheads="1"/>
          </p:cNvSpPr>
          <p:nvPr/>
        </p:nvSpPr>
        <p:spPr bwMode="auto">
          <a:xfrm>
            <a:off x="558800" y="2933700"/>
            <a:ext cx="8026400" cy="762000"/>
          </a:xfrm>
          <a:prstGeom prst="rect">
            <a:avLst/>
          </a:prstGeom>
          <a:solidFill>
            <a:srgbClr val="0070C0"/>
          </a:solidFill>
          <a:ln w="9525" algn="ctr">
            <a:solidFill>
              <a:schemeClr val="tx1"/>
            </a:solidFill>
            <a:round/>
            <a:headEnd/>
            <a:tailEnd/>
          </a:ln>
        </p:spPr>
        <p:txBody>
          <a:bodyPr/>
          <a:lstStyle/>
          <a:p>
            <a:pPr>
              <a:spcAft>
                <a:spcPts val="1000"/>
              </a:spcAft>
            </a:pPr>
            <a:r>
              <a:rPr lang="en-US" sz="3600" i="1">
                <a:solidFill>
                  <a:srgbClr val="FFFF99"/>
                </a:solidFill>
                <a:latin typeface="Calibri" pitchFamily="34" charset="0"/>
              </a:rPr>
              <a:t>Turning Point </a:t>
            </a:r>
            <a:r>
              <a:rPr lang="en-US" sz="3600" b="0">
                <a:solidFill>
                  <a:srgbClr val="FFFF99"/>
                </a:solidFill>
                <a:latin typeface="Calibri" pitchFamily="34" charset="0"/>
              </a:rPr>
              <a:t>Verse 5—Jesus Forgives Sin</a:t>
            </a:r>
            <a:endParaRPr lang="en-US" sz="3600" b="0" i="1">
              <a:solidFill>
                <a:srgbClr val="FFFF99"/>
              </a:solidFill>
              <a:latin typeface="Calibri" pitchFamily="34" charset="0"/>
            </a:endParaRPr>
          </a:p>
        </p:txBody>
      </p:sp>
      <p:grpSp>
        <p:nvGrpSpPr>
          <p:cNvPr id="19461" name="Group 10"/>
          <p:cNvGrpSpPr>
            <a:grpSpLocks/>
          </p:cNvGrpSpPr>
          <p:nvPr/>
        </p:nvGrpSpPr>
        <p:grpSpPr bwMode="auto">
          <a:xfrm>
            <a:off x="0" y="927100"/>
            <a:ext cx="9144000" cy="2024063"/>
            <a:chOff x="0" y="927100"/>
            <a:chExt cx="9144000" cy="2023507"/>
          </a:xfrm>
        </p:grpSpPr>
        <p:sp>
          <p:nvSpPr>
            <p:cNvPr id="5" name="Trapezoid 4"/>
            <p:cNvSpPr/>
            <p:nvPr/>
          </p:nvSpPr>
          <p:spPr bwMode="auto">
            <a:xfrm rot="10800000">
              <a:off x="0" y="927100"/>
              <a:ext cx="9144000" cy="1929870"/>
            </a:xfrm>
            <a:prstGeom prst="trapezoid">
              <a:avLst>
                <a:gd name="adj" fmla="val 57237"/>
              </a:avLst>
            </a:prstGeom>
            <a:solidFill>
              <a:srgbClr val="0070C0"/>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19463" name="TextBox 9"/>
            <p:cNvSpPr txBox="1">
              <a:spLocks noChangeArrowheads="1"/>
            </p:cNvSpPr>
            <p:nvPr/>
          </p:nvSpPr>
          <p:spPr bwMode="auto">
            <a:xfrm>
              <a:off x="304800" y="939800"/>
              <a:ext cx="8839200" cy="2010807"/>
            </a:xfrm>
            <a:prstGeom prst="rect">
              <a:avLst/>
            </a:prstGeom>
            <a:noFill/>
            <a:ln w="9525">
              <a:noFill/>
              <a:miter lim="800000"/>
              <a:headEnd/>
              <a:tailEnd/>
            </a:ln>
          </p:spPr>
          <p:txBody>
            <a:bodyPr>
              <a:spAutoFit/>
            </a:bodyPr>
            <a:lstStyle/>
            <a:p>
              <a:pPr>
                <a:spcAft>
                  <a:spcPts val="1000"/>
                </a:spcAft>
              </a:pPr>
              <a:r>
                <a:rPr lang="en-US" sz="3600" i="1" dirty="0">
                  <a:solidFill>
                    <a:srgbClr val="FFFF99"/>
                  </a:solidFill>
                  <a:latin typeface="Calibri" pitchFamily="34" charset="0"/>
                </a:rPr>
                <a:t>Preparation</a:t>
              </a:r>
            </a:p>
            <a:p>
              <a:pPr>
                <a:spcAft>
                  <a:spcPts val="1000"/>
                </a:spcAft>
              </a:pPr>
              <a:r>
                <a:rPr lang="en-US" sz="3600" b="0" dirty="0">
                  <a:solidFill>
                    <a:srgbClr val="FFFF99"/>
                  </a:solidFill>
                  <a:latin typeface="Calibri" pitchFamily="34" charset="0"/>
                </a:rPr>
                <a:t>   Verses 1–2  General–A Crowd</a:t>
              </a:r>
            </a:p>
            <a:p>
              <a:pPr>
                <a:spcAft>
                  <a:spcPts val="1000"/>
                </a:spcAft>
              </a:pPr>
              <a:r>
                <a:rPr lang="en-US" sz="3600" b="0" dirty="0">
                  <a:solidFill>
                    <a:srgbClr val="FFFF99"/>
                  </a:solidFill>
                  <a:latin typeface="Calibri" pitchFamily="34" charset="0"/>
                </a:rPr>
                <a:t>      Verses 3–4  Specific–A Paralytic / Roof</a:t>
              </a:r>
            </a:p>
          </p:txBody>
        </p:sp>
      </p:grpSp>
      <p:sp>
        <p:nvSpPr>
          <p:cNvPr id="8" name="Slide Number Placeholder 2">
            <a:extLst>
              <a:ext uri="{FF2B5EF4-FFF2-40B4-BE49-F238E27FC236}">
                <a16:creationId xmlns:a16="http://schemas.microsoft.com/office/drawing/2014/main" id="{FEBC612F-B7BC-4641-82CE-F3E67E4EEBBE}"/>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47</a:t>
            </a:fld>
            <a:endParaRPr lang="en-US" altLang="en-US" sz="3600" b="1" dirty="0">
              <a:solidFill>
                <a:schemeClr val="bg1"/>
              </a:solidFill>
            </a:endParaRPr>
          </a:p>
        </p:txBody>
      </p:sp>
    </p:spTree>
    <p:extLst>
      <p:ext uri="{BB962C8B-B14F-4D97-AF65-F5344CB8AC3E}">
        <p14:creationId xmlns:p14="http://schemas.microsoft.com/office/powerpoint/2010/main" val="1208564564"/>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07294"/>
            <a:ext cx="8610600" cy="3059906"/>
          </a:xfrm>
        </p:spPr>
        <p:txBody>
          <a:bodyPr/>
          <a:lstStyle/>
          <a:p>
            <a:pPr marL="0" indent="0">
              <a:buFontTx/>
              <a:buNone/>
            </a:pPr>
            <a:r>
              <a:rPr lang="en-US" sz="3600" b="1" dirty="0">
                <a:solidFill>
                  <a:srgbClr val="FFFF99"/>
                </a:solidFill>
              </a:rPr>
              <a:t>6 Now some of the scribes were sitting there, questioning in their hearts, 7 “Why does this man speak like that? He is blaspheming! Who can forgive sins but God alone?”</a:t>
            </a:r>
          </a:p>
        </p:txBody>
      </p:sp>
      <p:sp>
        <p:nvSpPr>
          <p:cNvPr id="5" name="Title 1">
            <a:extLst>
              <a:ext uri="{FF2B5EF4-FFF2-40B4-BE49-F238E27FC236}">
                <a16:creationId xmlns:a16="http://schemas.microsoft.com/office/drawing/2014/main" id="{9F4FDC1A-64A2-324E-B243-E82260BDD9D2}"/>
              </a:ext>
            </a:extLst>
          </p:cNvPr>
          <p:cNvSpPr txBox="1">
            <a:spLocks/>
          </p:cNvSpPr>
          <p:nvPr/>
        </p:nvSpPr>
        <p:spPr bwMode="auto">
          <a:xfrm>
            <a:off x="0" y="613002"/>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br>
              <a:rPr lang="en-US" sz="3600" b="1" kern="0" dirty="0">
                <a:solidFill>
                  <a:srgbClr val="FFFF99"/>
                </a:solidFill>
              </a:rPr>
            </a:br>
            <a:r>
              <a:rPr lang="en-US" sz="3600" b="1" kern="0" dirty="0">
                <a:solidFill>
                  <a:schemeClr val="bg1"/>
                </a:solidFill>
              </a:rPr>
              <a:t>Mark 2:6–7</a:t>
            </a:r>
            <a:br>
              <a:rPr lang="en-US" sz="3600" b="1" kern="0" dirty="0">
                <a:solidFill>
                  <a:srgbClr val="FFFF99"/>
                </a:solidFill>
              </a:rPr>
            </a:br>
            <a:endParaRPr lang="en-US" sz="3600" kern="0" dirty="0">
              <a:solidFill>
                <a:srgbClr val="FFCCFF"/>
              </a:solidFill>
            </a:endParaRPr>
          </a:p>
        </p:txBody>
      </p:sp>
      <p:sp>
        <p:nvSpPr>
          <p:cNvPr id="4" name="Title 3">
            <a:extLst>
              <a:ext uri="{FF2B5EF4-FFF2-40B4-BE49-F238E27FC236}">
                <a16:creationId xmlns:a16="http://schemas.microsoft.com/office/drawing/2014/main" id="{D9807341-D5D9-FA4B-A2AE-DCC435405BB6}"/>
              </a:ext>
            </a:extLst>
          </p:cNvPr>
          <p:cNvSpPr>
            <a:spLocks noGrp="1"/>
          </p:cNvSpPr>
          <p:nvPr>
            <p:ph type="title"/>
          </p:nvPr>
        </p:nvSpPr>
        <p:spPr/>
        <p:txBody>
          <a:bodyPr/>
          <a:lstStyle/>
          <a:p>
            <a:endParaRPr lang="en-US"/>
          </a:p>
        </p:txBody>
      </p:sp>
      <p:sp>
        <p:nvSpPr>
          <p:cNvPr id="7" name="Slide Number Placeholder 2">
            <a:extLst>
              <a:ext uri="{FF2B5EF4-FFF2-40B4-BE49-F238E27FC236}">
                <a16:creationId xmlns:a16="http://schemas.microsoft.com/office/drawing/2014/main" id="{64FB9660-30C0-0C45-AA68-0F6B1F4E2274}"/>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48</a:t>
            </a:fld>
            <a:endParaRPr lang="en-US" altLang="en-US" sz="3600" b="1" dirty="0">
              <a:solidFill>
                <a:schemeClr val="bg1"/>
              </a:solidFill>
            </a:endParaRPr>
          </a:p>
        </p:txBody>
      </p:sp>
    </p:spTree>
    <p:extLst>
      <p:ext uri="{BB962C8B-B14F-4D97-AF65-F5344CB8AC3E}">
        <p14:creationId xmlns:p14="http://schemas.microsoft.com/office/powerpoint/2010/main" val="1498334990"/>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 y="3962400"/>
            <a:ext cx="9144000" cy="1752600"/>
          </a:xfrm>
        </p:spPr>
        <p:txBody>
          <a:bodyPr/>
          <a:lstStyle/>
          <a:p>
            <a:br>
              <a:rPr lang="en-US" sz="4800" b="1" dirty="0">
                <a:solidFill>
                  <a:srgbClr val="FFFF99"/>
                </a:solidFill>
              </a:rPr>
            </a:br>
            <a:r>
              <a:rPr lang="en-US" sz="4800" b="1" dirty="0">
                <a:solidFill>
                  <a:schemeClr val="bg1"/>
                </a:solidFill>
              </a:rPr>
              <a:t>Challenge</a:t>
            </a:r>
            <a:br>
              <a:rPr lang="en-US" sz="4800" b="1" dirty="0">
                <a:solidFill>
                  <a:schemeClr val="bg1"/>
                </a:solidFill>
              </a:rPr>
            </a:br>
            <a:r>
              <a:rPr lang="en-US" sz="4800" b="1" dirty="0">
                <a:solidFill>
                  <a:schemeClr val="bg1"/>
                </a:solidFill>
              </a:rPr>
              <a:t>EXPLANATION</a:t>
            </a:r>
            <a:br>
              <a:rPr lang="en-US" sz="3600" b="1" dirty="0">
                <a:solidFill>
                  <a:srgbClr val="FFFF99"/>
                </a:solidFill>
              </a:rPr>
            </a:br>
            <a:endParaRPr lang="en-US" sz="3600" dirty="0">
              <a:solidFill>
                <a:srgbClr val="FFCCFF"/>
              </a:solidFill>
            </a:endParaRPr>
          </a:p>
        </p:txBody>
      </p:sp>
      <p:sp>
        <p:nvSpPr>
          <p:cNvPr id="3" name="Content Placeholder 2"/>
          <p:cNvSpPr>
            <a:spLocks noGrp="1"/>
          </p:cNvSpPr>
          <p:nvPr>
            <p:ph idx="1"/>
          </p:nvPr>
        </p:nvSpPr>
        <p:spPr>
          <a:xfrm>
            <a:off x="228600" y="1207294"/>
            <a:ext cx="8610600" cy="3059906"/>
          </a:xfrm>
        </p:spPr>
        <p:txBody>
          <a:bodyPr/>
          <a:lstStyle/>
          <a:p>
            <a:pPr marL="0" indent="0">
              <a:buFontTx/>
              <a:buNone/>
            </a:pPr>
            <a:r>
              <a:rPr lang="en-US" sz="3600" b="1" dirty="0">
                <a:solidFill>
                  <a:srgbClr val="FFFF99"/>
                </a:solidFill>
              </a:rPr>
              <a:t>6 Now some of the scribes were sitting there, questioning in their hearts, 7 “Why does this man speak like that? He is blaspheming! Who can forgive sins but God alone?”</a:t>
            </a:r>
          </a:p>
        </p:txBody>
      </p:sp>
      <p:sp>
        <p:nvSpPr>
          <p:cNvPr id="5" name="Title 1">
            <a:extLst>
              <a:ext uri="{FF2B5EF4-FFF2-40B4-BE49-F238E27FC236}">
                <a16:creationId xmlns:a16="http://schemas.microsoft.com/office/drawing/2014/main" id="{9F4FDC1A-64A2-324E-B243-E82260BDD9D2}"/>
              </a:ext>
            </a:extLst>
          </p:cNvPr>
          <p:cNvSpPr txBox="1">
            <a:spLocks/>
          </p:cNvSpPr>
          <p:nvPr/>
        </p:nvSpPr>
        <p:spPr bwMode="auto">
          <a:xfrm>
            <a:off x="0" y="613002"/>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br>
              <a:rPr lang="en-US" sz="3600" b="1" kern="0" dirty="0">
                <a:solidFill>
                  <a:srgbClr val="FFFF99"/>
                </a:solidFill>
              </a:rPr>
            </a:br>
            <a:r>
              <a:rPr lang="en-US" sz="3600" b="1" kern="0" dirty="0">
                <a:solidFill>
                  <a:schemeClr val="bg1"/>
                </a:solidFill>
              </a:rPr>
              <a:t>Mark 2:6–7</a:t>
            </a:r>
            <a:br>
              <a:rPr lang="en-US" sz="3600" b="1" kern="0" dirty="0">
                <a:solidFill>
                  <a:srgbClr val="FFFF99"/>
                </a:solidFill>
              </a:rPr>
            </a:br>
            <a:endParaRPr lang="en-US" sz="3600" kern="0" dirty="0">
              <a:solidFill>
                <a:srgbClr val="FFCCFF"/>
              </a:solidFill>
            </a:endParaRPr>
          </a:p>
        </p:txBody>
      </p:sp>
      <p:sp>
        <p:nvSpPr>
          <p:cNvPr id="6" name="Slide Number Placeholder 2">
            <a:extLst>
              <a:ext uri="{FF2B5EF4-FFF2-40B4-BE49-F238E27FC236}">
                <a16:creationId xmlns:a16="http://schemas.microsoft.com/office/drawing/2014/main" id="{D7365839-F907-9A4B-9044-7F6B1C68E997}"/>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49</a:t>
            </a:fld>
            <a:endParaRPr lang="en-US" altLang="en-US" sz="3600" b="1" dirty="0">
              <a:solidFill>
                <a:schemeClr val="bg1"/>
              </a:solidFill>
            </a:endParaRPr>
          </a:p>
        </p:txBody>
      </p:sp>
    </p:spTree>
    <p:extLst>
      <p:ext uri="{BB962C8B-B14F-4D97-AF65-F5344CB8AC3E}">
        <p14:creationId xmlns:p14="http://schemas.microsoft.com/office/powerpoint/2010/main" val="369201169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B87CE-2954-5143-9123-37B714D33ADE}"/>
              </a:ext>
            </a:extLst>
          </p:cNvPr>
          <p:cNvSpPr>
            <a:spLocks noGrp="1"/>
          </p:cNvSpPr>
          <p:nvPr>
            <p:ph type="title"/>
          </p:nvPr>
        </p:nvSpPr>
        <p:spPr/>
        <p:txBody>
          <a:bodyPr/>
          <a:lstStyle/>
          <a:p>
            <a:r>
              <a:rPr lang="en-US" b="1" dirty="0">
                <a:solidFill>
                  <a:srgbClr val="FFFF99"/>
                </a:solidFill>
              </a:rPr>
              <a:t>Four Questions:</a:t>
            </a:r>
            <a:endParaRPr lang="en-US" dirty="0">
              <a:solidFill>
                <a:srgbClr val="FFFF99"/>
              </a:solidFill>
            </a:endParaRPr>
          </a:p>
        </p:txBody>
      </p:sp>
      <p:sp>
        <p:nvSpPr>
          <p:cNvPr id="3" name="Content Placeholder 2">
            <a:extLst>
              <a:ext uri="{FF2B5EF4-FFF2-40B4-BE49-F238E27FC236}">
                <a16:creationId xmlns:a16="http://schemas.microsoft.com/office/drawing/2014/main" id="{BA72F84E-6B05-EC44-9372-C7B6DC6884D3}"/>
              </a:ext>
            </a:extLst>
          </p:cNvPr>
          <p:cNvSpPr>
            <a:spLocks noGrp="1"/>
          </p:cNvSpPr>
          <p:nvPr>
            <p:ph idx="1"/>
          </p:nvPr>
        </p:nvSpPr>
        <p:spPr>
          <a:xfrm>
            <a:off x="381000" y="1219200"/>
            <a:ext cx="8534400" cy="5181600"/>
          </a:xfrm>
        </p:spPr>
        <p:txBody>
          <a:bodyPr/>
          <a:lstStyle/>
          <a:p>
            <a:pPr marL="0" indent="0">
              <a:lnSpc>
                <a:spcPct val="150000"/>
              </a:lnSpc>
              <a:buNone/>
            </a:pPr>
            <a:r>
              <a:rPr lang="en-US" sz="4000" dirty="0">
                <a:solidFill>
                  <a:schemeClr val="bg1"/>
                </a:solidFill>
              </a:rPr>
              <a:t>1. Why should I study the Bible?</a:t>
            </a:r>
          </a:p>
          <a:p>
            <a:pPr marL="0" indent="0">
              <a:lnSpc>
                <a:spcPct val="150000"/>
              </a:lnSpc>
              <a:buNone/>
            </a:pPr>
            <a:r>
              <a:rPr lang="en-US" sz="4000" dirty="0">
                <a:solidFill>
                  <a:schemeClr val="bg1"/>
                </a:solidFill>
              </a:rPr>
              <a:t>2. What method should I use?</a:t>
            </a:r>
          </a:p>
          <a:p>
            <a:pPr marL="0" indent="0">
              <a:lnSpc>
                <a:spcPct val="150000"/>
              </a:lnSpc>
              <a:buNone/>
            </a:pPr>
            <a:r>
              <a:rPr lang="en-US" sz="4000" dirty="0">
                <a:solidFill>
                  <a:schemeClr val="bg1"/>
                </a:solidFill>
              </a:rPr>
              <a:t>3. Where should I begin?</a:t>
            </a:r>
          </a:p>
          <a:p>
            <a:pPr marL="0" indent="0">
              <a:lnSpc>
                <a:spcPct val="150000"/>
              </a:lnSpc>
              <a:buNone/>
            </a:pPr>
            <a:r>
              <a:rPr lang="en-US" sz="4000" dirty="0">
                <a:solidFill>
                  <a:schemeClr val="bg1"/>
                </a:solidFill>
              </a:rPr>
              <a:t>4. Would you give us an example showing the steps we should follow?</a:t>
            </a:r>
          </a:p>
        </p:txBody>
      </p:sp>
      <p:sp>
        <p:nvSpPr>
          <p:cNvPr id="5" name="Slide Number Placeholder 2">
            <a:extLst>
              <a:ext uri="{FF2B5EF4-FFF2-40B4-BE49-F238E27FC236}">
                <a16:creationId xmlns:a16="http://schemas.microsoft.com/office/drawing/2014/main" id="{17FDB9F3-2C15-4F48-A31D-B3A5E63E6DCF}"/>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5</a:t>
            </a:fld>
            <a:endParaRPr lang="en-US" altLang="en-US" sz="3600" b="1" dirty="0">
              <a:solidFill>
                <a:schemeClr val="bg1"/>
              </a:solidFill>
            </a:endParaRPr>
          </a:p>
        </p:txBody>
      </p:sp>
    </p:spTree>
    <p:extLst>
      <p:ext uri="{BB962C8B-B14F-4D97-AF65-F5344CB8AC3E}">
        <p14:creationId xmlns:p14="http://schemas.microsoft.com/office/powerpoint/2010/main" val="228115041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711200" y="0"/>
            <a:ext cx="7772400" cy="1143000"/>
          </a:xfrm>
        </p:spPr>
        <p:txBody>
          <a:bodyPr/>
          <a:lstStyle/>
          <a:p>
            <a:r>
              <a:rPr lang="en-US" b="1" dirty="0">
                <a:solidFill>
                  <a:srgbClr val="FFFF99"/>
                </a:solidFill>
              </a:rPr>
              <a:t>2. The </a:t>
            </a:r>
            <a:r>
              <a:rPr lang="en-US" b="1" i="1" dirty="0">
                <a:solidFill>
                  <a:srgbClr val="FFFF99"/>
                </a:solidFill>
              </a:rPr>
              <a:t>PLAN</a:t>
            </a:r>
            <a:r>
              <a:rPr lang="en-US" b="1" dirty="0">
                <a:solidFill>
                  <a:srgbClr val="FFFF99"/>
                </a:solidFill>
              </a:rPr>
              <a:t> of Mark 2:1-12</a:t>
            </a:r>
            <a:endParaRPr lang="en-US" dirty="0">
              <a:solidFill>
                <a:srgbClr val="FFFF99"/>
              </a:solidFill>
            </a:endParaRPr>
          </a:p>
        </p:txBody>
      </p:sp>
      <p:sp>
        <p:nvSpPr>
          <p:cNvPr id="20484" name="Rectangle 6"/>
          <p:cNvSpPr>
            <a:spLocks noChangeArrowheads="1"/>
          </p:cNvSpPr>
          <p:nvPr/>
        </p:nvSpPr>
        <p:spPr bwMode="auto">
          <a:xfrm>
            <a:off x="558800" y="2933700"/>
            <a:ext cx="8026400" cy="762000"/>
          </a:xfrm>
          <a:prstGeom prst="rect">
            <a:avLst/>
          </a:prstGeom>
          <a:solidFill>
            <a:srgbClr val="0070C0"/>
          </a:solidFill>
          <a:ln w="9525" algn="ctr">
            <a:solidFill>
              <a:schemeClr val="tx1"/>
            </a:solidFill>
            <a:round/>
            <a:headEnd/>
            <a:tailEnd/>
          </a:ln>
        </p:spPr>
        <p:txBody>
          <a:bodyPr/>
          <a:lstStyle/>
          <a:p>
            <a:pPr>
              <a:spcAft>
                <a:spcPts val="1000"/>
              </a:spcAft>
            </a:pPr>
            <a:r>
              <a:rPr lang="en-US" sz="3600" i="1">
                <a:solidFill>
                  <a:srgbClr val="FFFF99"/>
                </a:solidFill>
                <a:latin typeface="Calibri" pitchFamily="34" charset="0"/>
              </a:rPr>
              <a:t>Turning Point </a:t>
            </a:r>
            <a:r>
              <a:rPr lang="en-US" sz="3600" b="0">
                <a:solidFill>
                  <a:srgbClr val="FFFF99"/>
                </a:solidFill>
                <a:latin typeface="Calibri" pitchFamily="34" charset="0"/>
              </a:rPr>
              <a:t>Verse 5—Jesus Forgives Sin</a:t>
            </a:r>
            <a:endParaRPr lang="en-US" sz="3600" b="0" i="1">
              <a:solidFill>
                <a:srgbClr val="FFFF99"/>
              </a:solidFill>
              <a:latin typeface="Calibri" pitchFamily="34" charset="0"/>
            </a:endParaRPr>
          </a:p>
        </p:txBody>
      </p:sp>
      <p:sp>
        <p:nvSpPr>
          <p:cNvPr id="8" name="Pentagon 7"/>
          <p:cNvSpPr>
            <a:spLocks noChangeArrowheads="1"/>
          </p:cNvSpPr>
          <p:nvPr/>
        </p:nvSpPr>
        <p:spPr bwMode="auto">
          <a:xfrm>
            <a:off x="558800" y="3848100"/>
            <a:ext cx="3467100" cy="1765300"/>
          </a:xfrm>
          <a:prstGeom prst="homePlate">
            <a:avLst>
              <a:gd name="adj" fmla="val 50000"/>
            </a:avLst>
          </a:prstGeom>
          <a:solidFill>
            <a:srgbClr val="0070C0"/>
          </a:solidFill>
          <a:ln w="9525" algn="ctr">
            <a:solidFill>
              <a:schemeClr val="tx1"/>
            </a:solidFill>
            <a:round/>
            <a:headEnd/>
            <a:tailEnd/>
          </a:ln>
        </p:spPr>
        <p:txBody>
          <a:bodyPr/>
          <a:lstStyle/>
          <a:p>
            <a:r>
              <a:rPr lang="en-US" sz="3600" i="1" dirty="0">
                <a:solidFill>
                  <a:srgbClr val="FFFF99"/>
                </a:solidFill>
              </a:rPr>
              <a:t>Challenge</a:t>
            </a:r>
            <a:r>
              <a:rPr lang="en-US" dirty="0">
                <a:solidFill>
                  <a:srgbClr val="FFFF99"/>
                </a:solidFill>
              </a:rPr>
              <a:t> </a:t>
            </a:r>
          </a:p>
          <a:p>
            <a:r>
              <a:rPr lang="en-US" dirty="0">
                <a:solidFill>
                  <a:srgbClr val="FFFF99"/>
                </a:solidFill>
              </a:rPr>
              <a:t>Verse 6</a:t>
            </a:r>
            <a:r>
              <a:rPr lang="en-US" sz="1800" b="0" dirty="0">
                <a:solidFill>
                  <a:srgbClr val="FFFF99"/>
                </a:solidFill>
                <a:latin typeface="Calibri" pitchFamily="34" charset="0"/>
              </a:rPr>
              <a:t>–7</a:t>
            </a:r>
            <a:endParaRPr lang="en-US" dirty="0">
              <a:solidFill>
                <a:srgbClr val="FFFF99"/>
              </a:solidFill>
            </a:endParaRPr>
          </a:p>
          <a:p>
            <a:r>
              <a:rPr lang="en-US" dirty="0">
                <a:solidFill>
                  <a:srgbClr val="FFFF99"/>
                </a:solidFill>
              </a:rPr>
              <a:t>“Who can forgive but God?”</a:t>
            </a:r>
          </a:p>
          <a:p>
            <a:r>
              <a:rPr lang="en-US" sz="3600" i="1" dirty="0">
                <a:solidFill>
                  <a:srgbClr val="FFFF99"/>
                </a:solidFill>
              </a:rPr>
              <a:t>Explanation</a:t>
            </a:r>
          </a:p>
        </p:txBody>
      </p:sp>
      <p:grpSp>
        <p:nvGrpSpPr>
          <p:cNvPr id="20486" name="Group 10"/>
          <p:cNvGrpSpPr>
            <a:grpSpLocks/>
          </p:cNvGrpSpPr>
          <p:nvPr/>
        </p:nvGrpSpPr>
        <p:grpSpPr bwMode="auto">
          <a:xfrm>
            <a:off x="0" y="927100"/>
            <a:ext cx="9144000" cy="2024063"/>
            <a:chOff x="0" y="927100"/>
            <a:chExt cx="9144000" cy="2023507"/>
          </a:xfrm>
        </p:grpSpPr>
        <p:sp>
          <p:nvSpPr>
            <p:cNvPr id="5" name="Trapezoid 4"/>
            <p:cNvSpPr/>
            <p:nvPr/>
          </p:nvSpPr>
          <p:spPr bwMode="auto">
            <a:xfrm rot="10800000">
              <a:off x="0" y="927100"/>
              <a:ext cx="9144000" cy="1929870"/>
            </a:xfrm>
            <a:prstGeom prst="trapezoid">
              <a:avLst>
                <a:gd name="adj" fmla="val 57237"/>
              </a:avLst>
            </a:prstGeom>
            <a:solidFill>
              <a:srgbClr val="0070C0"/>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20488" name="TextBox 9"/>
            <p:cNvSpPr txBox="1">
              <a:spLocks noChangeArrowheads="1"/>
            </p:cNvSpPr>
            <p:nvPr/>
          </p:nvSpPr>
          <p:spPr bwMode="auto">
            <a:xfrm>
              <a:off x="304800" y="939800"/>
              <a:ext cx="8839200" cy="2010807"/>
            </a:xfrm>
            <a:prstGeom prst="rect">
              <a:avLst/>
            </a:prstGeom>
            <a:noFill/>
            <a:ln w="9525">
              <a:noFill/>
              <a:miter lim="800000"/>
              <a:headEnd/>
              <a:tailEnd/>
            </a:ln>
          </p:spPr>
          <p:txBody>
            <a:bodyPr>
              <a:spAutoFit/>
            </a:bodyPr>
            <a:lstStyle/>
            <a:p>
              <a:pPr>
                <a:spcAft>
                  <a:spcPts val="1000"/>
                </a:spcAft>
              </a:pPr>
              <a:r>
                <a:rPr lang="en-US" sz="3600" i="1" dirty="0">
                  <a:solidFill>
                    <a:srgbClr val="FFFF99"/>
                  </a:solidFill>
                  <a:latin typeface="Calibri" pitchFamily="34" charset="0"/>
                </a:rPr>
                <a:t>Preparation</a:t>
              </a:r>
            </a:p>
            <a:p>
              <a:pPr>
                <a:spcAft>
                  <a:spcPts val="1000"/>
                </a:spcAft>
              </a:pPr>
              <a:r>
                <a:rPr lang="en-US" sz="3600" b="0" dirty="0">
                  <a:solidFill>
                    <a:srgbClr val="FFFF99"/>
                  </a:solidFill>
                  <a:latin typeface="Calibri" pitchFamily="34" charset="0"/>
                </a:rPr>
                <a:t>   Verses 1–2  General–A Crowd</a:t>
              </a:r>
            </a:p>
            <a:p>
              <a:pPr>
                <a:spcAft>
                  <a:spcPts val="1000"/>
                </a:spcAft>
              </a:pPr>
              <a:r>
                <a:rPr lang="en-US" sz="3600" b="0" dirty="0">
                  <a:solidFill>
                    <a:srgbClr val="FFFF99"/>
                  </a:solidFill>
                  <a:latin typeface="Calibri" pitchFamily="34" charset="0"/>
                </a:rPr>
                <a:t>      Verses 3–4  Specific–A Paralytic / Roof</a:t>
              </a:r>
            </a:p>
          </p:txBody>
        </p:sp>
      </p:grpSp>
      <p:sp>
        <p:nvSpPr>
          <p:cNvPr id="9" name="Slide Number Placeholder 2">
            <a:extLst>
              <a:ext uri="{FF2B5EF4-FFF2-40B4-BE49-F238E27FC236}">
                <a16:creationId xmlns:a16="http://schemas.microsoft.com/office/drawing/2014/main" id="{EF4BB115-6D65-5546-A589-CA29C0E5759B}"/>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50</a:t>
            </a:fld>
            <a:endParaRPr lang="en-US" altLang="en-US" sz="3600" b="1" dirty="0">
              <a:solidFill>
                <a:schemeClr val="bg1"/>
              </a:solidFill>
            </a:endParaRPr>
          </a:p>
        </p:txBody>
      </p:sp>
    </p:spTree>
    <p:extLst>
      <p:ext uri="{BB962C8B-B14F-4D97-AF65-F5344CB8AC3E}">
        <p14:creationId xmlns:p14="http://schemas.microsoft.com/office/powerpoint/2010/main" val="296465588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063625"/>
            <a:ext cx="7924800" cy="4879975"/>
          </a:xfrm>
        </p:spPr>
        <p:txBody>
          <a:bodyPr/>
          <a:lstStyle/>
          <a:p>
            <a:pPr marL="0" indent="0">
              <a:buFontTx/>
              <a:buNone/>
            </a:pPr>
            <a:r>
              <a:rPr lang="en-US" sz="2800" b="1" dirty="0">
                <a:solidFill>
                  <a:srgbClr val="FFFF99"/>
                </a:solidFill>
              </a:rPr>
              <a:t>8 And immediately Jesus, perceiving in his spirit that they thus questioned within themselves, said to them, “Why do you question these things in your hearts? 9 Which is easier, to say to the paralytic, ‘Your sins are forgiven,’ or to say, ‘Rise, take up your bed and walk’? 10 But that you may know that the Son of Man has authority on earth to forgive sins”—he said to the paralytic— 11 “I say to you, rise, pick up your bed, and go home.”</a:t>
            </a:r>
          </a:p>
        </p:txBody>
      </p:sp>
      <p:sp>
        <p:nvSpPr>
          <p:cNvPr id="4" name="Title 1">
            <a:extLst>
              <a:ext uri="{FF2B5EF4-FFF2-40B4-BE49-F238E27FC236}">
                <a16:creationId xmlns:a16="http://schemas.microsoft.com/office/drawing/2014/main" id="{7569BCA6-644A-904A-947F-05B662537A75}"/>
              </a:ext>
            </a:extLst>
          </p:cNvPr>
          <p:cNvSpPr>
            <a:spLocks noGrp="1"/>
          </p:cNvSpPr>
          <p:nvPr>
            <p:ph type="title"/>
          </p:nvPr>
        </p:nvSpPr>
        <p:spPr>
          <a:xfrm>
            <a:off x="76200" y="533400"/>
            <a:ext cx="9144000" cy="457200"/>
          </a:xfrm>
        </p:spPr>
        <p:txBody>
          <a:bodyPr/>
          <a:lstStyle/>
          <a:p>
            <a:br>
              <a:rPr lang="en-US" sz="3600" b="1" dirty="0">
                <a:solidFill>
                  <a:srgbClr val="FFFF99"/>
                </a:solidFill>
              </a:rPr>
            </a:br>
            <a:r>
              <a:rPr lang="en-US" sz="3600" b="1" dirty="0">
                <a:solidFill>
                  <a:schemeClr val="bg1"/>
                </a:solidFill>
              </a:rPr>
              <a:t>Mark 2:8–11</a:t>
            </a:r>
            <a:br>
              <a:rPr lang="en-US" sz="3600" b="1" dirty="0">
                <a:solidFill>
                  <a:srgbClr val="FFFF99"/>
                </a:solidFill>
              </a:rPr>
            </a:br>
            <a:endParaRPr lang="en-US" sz="3600" dirty="0">
              <a:solidFill>
                <a:srgbClr val="FFCCFF"/>
              </a:solidFill>
            </a:endParaRPr>
          </a:p>
        </p:txBody>
      </p:sp>
      <p:sp>
        <p:nvSpPr>
          <p:cNvPr id="6" name="Slide Number Placeholder 2">
            <a:extLst>
              <a:ext uri="{FF2B5EF4-FFF2-40B4-BE49-F238E27FC236}">
                <a16:creationId xmlns:a16="http://schemas.microsoft.com/office/drawing/2014/main" id="{B8A4EE8C-6EBF-4A4C-AF74-37620EF6D18C}"/>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51</a:t>
            </a:fld>
            <a:endParaRPr lang="en-US" altLang="en-US" sz="3600" b="1" dirty="0">
              <a:solidFill>
                <a:schemeClr val="bg1"/>
              </a:solidFill>
            </a:endParaRPr>
          </a:p>
        </p:txBody>
      </p:sp>
    </p:spTree>
    <p:extLst>
      <p:ext uri="{BB962C8B-B14F-4D97-AF65-F5344CB8AC3E}">
        <p14:creationId xmlns:p14="http://schemas.microsoft.com/office/powerpoint/2010/main" val="337473373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063625"/>
            <a:ext cx="7924800" cy="4879975"/>
          </a:xfrm>
        </p:spPr>
        <p:txBody>
          <a:bodyPr/>
          <a:lstStyle/>
          <a:p>
            <a:pPr marL="0" indent="0">
              <a:buFontTx/>
              <a:buNone/>
            </a:pPr>
            <a:r>
              <a:rPr lang="en-US" sz="2800" b="1" dirty="0">
                <a:solidFill>
                  <a:srgbClr val="FFFF99"/>
                </a:solidFill>
              </a:rPr>
              <a:t>8 And immediately Jesus, perceiving in his spirit that they thus questioned within themselves, said to them, “Why do you question these things in your hearts? 9 Which is easier, to say to the paralytic, ‘Your sins are forgiven,’ or to say, ‘Rise, take up your bed and walk’? 10 But that you may know that the Son of Man has authority on earth to forgive sins”—he said to the paralytic— 11 “I say to you, rise, pick up your bed, and go home.”</a:t>
            </a:r>
          </a:p>
        </p:txBody>
      </p:sp>
      <p:sp>
        <p:nvSpPr>
          <p:cNvPr id="4" name="Title 1">
            <a:extLst>
              <a:ext uri="{FF2B5EF4-FFF2-40B4-BE49-F238E27FC236}">
                <a16:creationId xmlns:a16="http://schemas.microsoft.com/office/drawing/2014/main" id="{7569BCA6-644A-904A-947F-05B662537A75}"/>
              </a:ext>
            </a:extLst>
          </p:cNvPr>
          <p:cNvSpPr>
            <a:spLocks noGrp="1"/>
          </p:cNvSpPr>
          <p:nvPr>
            <p:ph type="title"/>
          </p:nvPr>
        </p:nvSpPr>
        <p:spPr>
          <a:xfrm>
            <a:off x="76200" y="533400"/>
            <a:ext cx="9144000" cy="457200"/>
          </a:xfrm>
        </p:spPr>
        <p:txBody>
          <a:bodyPr/>
          <a:lstStyle/>
          <a:p>
            <a:br>
              <a:rPr lang="en-US" sz="3600" b="1" dirty="0">
                <a:solidFill>
                  <a:srgbClr val="FFFF99"/>
                </a:solidFill>
              </a:rPr>
            </a:br>
            <a:r>
              <a:rPr lang="en-US" sz="3600" b="1" dirty="0">
                <a:solidFill>
                  <a:schemeClr val="bg1"/>
                </a:solidFill>
              </a:rPr>
              <a:t>Mark 2:8–11</a:t>
            </a:r>
            <a:br>
              <a:rPr lang="en-US" sz="3600" b="1" dirty="0">
                <a:solidFill>
                  <a:srgbClr val="FFFF99"/>
                </a:solidFill>
              </a:rPr>
            </a:br>
            <a:endParaRPr lang="en-US" sz="3600" dirty="0">
              <a:solidFill>
                <a:srgbClr val="FFCCFF"/>
              </a:solidFill>
            </a:endParaRPr>
          </a:p>
        </p:txBody>
      </p:sp>
      <p:sp>
        <p:nvSpPr>
          <p:cNvPr id="5" name="Title 1">
            <a:extLst>
              <a:ext uri="{FF2B5EF4-FFF2-40B4-BE49-F238E27FC236}">
                <a16:creationId xmlns:a16="http://schemas.microsoft.com/office/drawing/2014/main" id="{AB57AD9E-3AD4-4249-BD45-A263DBF86D4A}"/>
              </a:ext>
            </a:extLst>
          </p:cNvPr>
          <p:cNvSpPr txBox="1">
            <a:spLocks/>
          </p:cNvSpPr>
          <p:nvPr/>
        </p:nvSpPr>
        <p:spPr bwMode="auto">
          <a:xfrm>
            <a:off x="0" y="5865813"/>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br>
              <a:rPr lang="en-US" sz="3600" b="1" kern="0" dirty="0">
                <a:solidFill>
                  <a:srgbClr val="FFFF99"/>
                </a:solidFill>
              </a:rPr>
            </a:br>
            <a:r>
              <a:rPr lang="en-US" sz="4800" b="1" kern="0" dirty="0">
                <a:solidFill>
                  <a:schemeClr val="bg1"/>
                </a:solidFill>
              </a:rPr>
              <a:t>SUBSTANTIATION</a:t>
            </a:r>
            <a:br>
              <a:rPr lang="en-US" sz="3600" b="1" kern="0" dirty="0">
                <a:solidFill>
                  <a:srgbClr val="FFFF99"/>
                </a:solidFill>
              </a:rPr>
            </a:br>
            <a:endParaRPr lang="en-US" sz="3600" kern="0" dirty="0">
              <a:solidFill>
                <a:srgbClr val="FFCCFF"/>
              </a:solidFill>
            </a:endParaRPr>
          </a:p>
        </p:txBody>
      </p:sp>
      <p:sp>
        <p:nvSpPr>
          <p:cNvPr id="6" name="Slide Number Placeholder 2">
            <a:extLst>
              <a:ext uri="{FF2B5EF4-FFF2-40B4-BE49-F238E27FC236}">
                <a16:creationId xmlns:a16="http://schemas.microsoft.com/office/drawing/2014/main" id="{8946EAB9-A855-2C46-9101-22CBD5A43455}"/>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52</a:t>
            </a:fld>
            <a:endParaRPr lang="en-US" altLang="en-US" sz="3600" b="1" dirty="0">
              <a:solidFill>
                <a:schemeClr val="bg1"/>
              </a:solidFill>
            </a:endParaRPr>
          </a:p>
        </p:txBody>
      </p:sp>
    </p:spTree>
    <p:extLst>
      <p:ext uri="{BB962C8B-B14F-4D97-AF65-F5344CB8AC3E}">
        <p14:creationId xmlns:p14="http://schemas.microsoft.com/office/powerpoint/2010/main" val="1836060633"/>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711200" y="0"/>
            <a:ext cx="7772400" cy="1143000"/>
          </a:xfrm>
        </p:spPr>
        <p:txBody>
          <a:bodyPr/>
          <a:lstStyle/>
          <a:p>
            <a:r>
              <a:rPr lang="en-US" b="1" dirty="0">
                <a:solidFill>
                  <a:srgbClr val="FFFF99"/>
                </a:solidFill>
              </a:rPr>
              <a:t>2. The </a:t>
            </a:r>
            <a:r>
              <a:rPr lang="en-US" b="1" i="1" dirty="0">
                <a:solidFill>
                  <a:srgbClr val="FFFF99"/>
                </a:solidFill>
              </a:rPr>
              <a:t>PLAN</a:t>
            </a:r>
            <a:r>
              <a:rPr lang="en-US" b="1" dirty="0">
                <a:solidFill>
                  <a:srgbClr val="FFFF99"/>
                </a:solidFill>
              </a:rPr>
              <a:t> of Mark 2:1-12</a:t>
            </a:r>
            <a:endParaRPr lang="en-US" dirty="0">
              <a:solidFill>
                <a:srgbClr val="FFFF99"/>
              </a:solidFill>
            </a:endParaRPr>
          </a:p>
        </p:txBody>
      </p:sp>
      <p:sp>
        <p:nvSpPr>
          <p:cNvPr id="21508" name="Rectangle 6"/>
          <p:cNvSpPr>
            <a:spLocks noChangeArrowheads="1"/>
          </p:cNvSpPr>
          <p:nvPr/>
        </p:nvSpPr>
        <p:spPr bwMode="auto">
          <a:xfrm>
            <a:off x="558800" y="2940958"/>
            <a:ext cx="8026400" cy="762000"/>
          </a:xfrm>
          <a:prstGeom prst="rect">
            <a:avLst/>
          </a:prstGeom>
          <a:solidFill>
            <a:srgbClr val="0070C0"/>
          </a:solidFill>
          <a:ln w="9525" algn="ctr">
            <a:solidFill>
              <a:schemeClr val="tx1"/>
            </a:solidFill>
            <a:round/>
            <a:headEnd/>
            <a:tailEnd/>
          </a:ln>
        </p:spPr>
        <p:txBody>
          <a:bodyPr/>
          <a:lstStyle/>
          <a:p>
            <a:pPr>
              <a:spcAft>
                <a:spcPts val="1000"/>
              </a:spcAft>
            </a:pPr>
            <a:r>
              <a:rPr lang="en-US" sz="3600" i="1">
                <a:solidFill>
                  <a:srgbClr val="FFFF99"/>
                </a:solidFill>
                <a:latin typeface="Calibri" pitchFamily="34" charset="0"/>
              </a:rPr>
              <a:t>Turning Point </a:t>
            </a:r>
            <a:r>
              <a:rPr lang="en-US" sz="3600" b="0">
                <a:solidFill>
                  <a:srgbClr val="FFFF99"/>
                </a:solidFill>
                <a:latin typeface="Calibri" pitchFamily="34" charset="0"/>
              </a:rPr>
              <a:t>Verse 5—Jesus Forgives Sin</a:t>
            </a:r>
            <a:endParaRPr lang="en-US" sz="3600" b="0" i="1">
              <a:solidFill>
                <a:srgbClr val="FFFF99"/>
              </a:solidFill>
              <a:latin typeface="Calibri" pitchFamily="34" charset="0"/>
            </a:endParaRPr>
          </a:p>
        </p:txBody>
      </p:sp>
      <p:grpSp>
        <p:nvGrpSpPr>
          <p:cNvPr id="21510" name="Group 10"/>
          <p:cNvGrpSpPr>
            <a:grpSpLocks/>
          </p:cNvGrpSpPr>
          <p:nvPr/>
        </p:nvGrpSpPr>
        <p:grpSpPr bwMode="auto">
          <a:xfrm>
            <a:off x="0" y="938666"/>
            <a:ext cx="9144000" cy="2024063"/>
            <a:chOff x="0" y="927100"/>
            <a:chExt cx="9144000" cy="2023507"/>
          </a:xfrm>
        </p:grpSpPr>
        <p:sp>
          <p:nvSpPr>
            <p:cNvPr id="5" name="Trapezoid 4"/>
            <p:cNvSpPr/>
            <p:nvPr/>
          </p:nvSpPr>
          <p:spPr bwMode="auto">
            <a:xfrm rot="10800000">
              <a:off x="0" y="927100"/>
              <a:ext cx="9144000" cy="1929870"/>
            </a:xfrm>
            <a:prstGeom prst="trapezoid">
              <a:avLst>
                <a:gd name="adj" fmla="val 57237"/>
              </a:avLst>
            </a:prstGeom>
            <a:solidFill>
              <a:srgbClr val="0070C0"/>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21515" name="TextBox 9"/>
            <p:cNvSpPr txBox="1">
              <a:spLocks noChangeArrowheads="1"/>
            </p:cNvSpPr>
            <p:nvPr/>
          </p:nvSpPr>
          <p:spPr bwMode="auto">
            <a:xfrm>
              <a:off x="304800" y="939800"/>
              <a:ext cx="8839200" cy="2010807"/>
            </a:xfrm>
            <a:prstGeom prst="rect">
              <a:avLst/>
            </a:prstGeom>
            <a:noFill/>
            <a:ln w="9525">
              <a:noFill/>
              <a:miter lim="800000"/>
              <a:headEnd/>
              <a:tailEnd/>
            </a:ln>
          </p:spPr>
          <p:txBody>
            <a:bodyPr>
              <a:spAutoFit/>
            </a:bodyPr>
            <a:lstStyle/>
            <a:p>
              <a:pPr>
                <a:spcAft>
                  <a:spcPts val="1000"/>
                </a:spcAft>
              </a:pPr>
              <a:r>
                <a:rPr lang="en-US" sz="3600" i="1" dirty="0">
                  <a:solidFill>
                    <a:srgbClr val="FFFF99"/>
                  </a:solidFill>
                  <a:latin typeface="Calibri" pitchFamily="34" charset="0"/>
                </a:rPr>
                <a:t>Preparation</a:t>
              </a:r>
            </a:p>
            <a:p>
              <a:pPr>
                <a:spcAft>
                  <a:spcPts val="1000"/>
                </a:spcAft>
              </a:pPr>
              <a:r>
                <a:rPr lang="en-US" sz="3600" b="0" dirty="0">
                  <a:solidFill>
                    <a:srgbClr val="FFFF99"/>
                  </a:solidFill>
                  <a:latin typeface="Calibri" pitchFamily="34" charset="0"/>
                </a:rPr>
                <a:t>   Verses 1–2  General–A Crowd</a:t>
              </a:r>
            </a:p>
            <a:p>
              <a:pPr>
                <a:spcAft>
                  <a:spcPts val="1000"/>
                </a:spcAft>
              </a:pPr>
              <a:r>
                <a:rPr lang="en-US" sz="3600" b="0" dirty="0">
                  <a:solidFill>
                    <a:srgbClr val="FFFF99"/>
                  </a:solidFill>
                  <a:latin typeface="Calibri" pitchFamily="34" charset="0"/>
                </a:rPr>
                <a:t>      Verses 3–4  Specific–A Paralytic / Roof</a:t>
              </a:r>
            </a:p>
          </p:txBody>
        </p:sp>
      </p:grpSp>
      <p:grpSp>
        <p:nvGrpSpPr>
          <p:cNvPr id="6" name="Group 12"/>
          <p:cNvGrpSpPr>
            <a:grpSpLocks/>
          </p:cNvGrpSpPr>
          <p:nvPr/>
        </p:nvGrpSpPr>
        <p:grpSpPr bwMode="auto">
          <a:xfrm>
            <a:off x="4038600" y="3848100"/>
            <a:ext cx="4241800" cy="1765300"/>
            <a:chOff x="4038600" y="3848100"/>
            <a:chExt cx="4241800" cy="1765300"/>
          </a:xfrm>
        </p:grpSpPr>
        <p:sp>
          <p:nvSpPr>
            <p:cNvPr id="21512" name="Pentagon 8"/>
            <p:cNvSpPr>
              <a:spLocks noChangeArrowheads="1"/>
            </p:cNvSpPr>
            <p:nvPr/>
          </p:nvSpPr>
          <p:spPr bwMode="auto">
            <a:xfrm rot="10800000">
              <a:off x="4038600" y="3848100"/>
              <a:ext cx="4089400" cy="1765300"/>
            </a:xfrm>
            <a:prstGeom prst="homePlate">
              <a:avLst>
                <a:gd name="adj" fmla="val 49999"/>
              </a:avLst>
            </a:prstGeom>
            <a:solidFill>
              <a:srgbClr val="0070C0"/>
            </a:solidFill>
            <a:ln w="9525" algn="ctr">
              <a:solidFill>
                <a:schemeClr val="tx1"/>
              </a:solidFill>
              <a:round/>
              <a:headEnd/>
              <a:tailEnd/>
            </a:ln>
          </p:spPr>
          <p:txBody>
            <a:bodyPr/>
            <a:lstStyle/>
            <a:p>
              <a:endParaRPr lang="en-US"/>
            </a:p>
          </p:txBody>
        </p:sp>
        <p:sp>
          <p:nvSpPr>
            <p:cNvPr id="21513" name="TextBox 13"/>
            <p:cNvSpPr txBox="1">
              <a:spLocks noChangeArrowheads="1"/>
            </p:cNvSpPr>
            <p:nvPr/>
          </p:nvSpPr>
          <p:spPr bwMode="auto">
            <a:xfrm>
              <a:off x="4711700" y="3848100"/>
              <a:ext cx="3568700" cy="1477328"/>
            </a:xfrm>
            <a:prstGeom prst="rect">
              <a:avLst/>
            </a:prstGeom>
            <a:noFill/>
            <a:ln w="9525">
              <a:noFill/>
              <a:miter lim="800000"/>
              <a:headEnd/>
              <a:tailEnd/>
            </a:ln>
          </p:spPr>
          <p:txBody>
            <a:bodyPr>
              <a:spAutoFit/>
            </a:bodyPr>
            <a:lstStyle/>
            <a:p>
              <a:r>
                <a:rPr lang="en-US" sz="3600" i="1" dirty="0">
                  <a:solidFill>
                    <a:srgbClr val="FFFF99"/>
                  </a:solidFill>
                  <a:latin typeface="Calibri" pitchFamily="34" charset="0"/>
                </a:rPr>
                <a:t>Substantiation </a:t>
              </a:r>
            </a:p>
            <a:p>
              <a:r>
                <a:rPr lang="en-US" dirty="0">
                  <a:solidFill>
                    <a:srgbClr val="FFFF99"/>
                  </a:solidFill>
                  <a:latin typeface="Calibri" pitchFamily="34" charset="0"/>
                </a:rPr>
                <a:t>Verses 8</a:t>
              </a:r>
              <a:r>
                <a:rPr lang="en-US" sz="1800" b="0" dirty="0">
                  <a:solidFill>
                    <a:srgbClr val="FFFF99"/>
                  </a:solidFill>
                  <a:latin typeface="Calibri" pitchFamily="34" charset="0"/>
                </a:rPr>
                <a:t>–</a:t>
              </a:r>
              <a:r>
                <a:rPr lang="en-US" dirty="0">
                  <a:solidFill>
                    <a:srgbClr val="FFFF99"/>
                  </a:solidFill>
                  <a:latin typeface="Calibri" pitchFamily="34" charset="0"/>
                </a:rPr>
                <a:t>11</a:t>
              </a:r>
            </a:p>
            <a:p>
              <a:r>
                <a:rPr lang="en-US" dirty="0">
                  <a:solidFill>
                    <a:srgbClr val="FFFF99"/>
                  </a:solidFill>
                  <a:latin typeface="Calibri" pitchFamily="34" charset="0"/>
                </a:rPr>
                <a:t>“Why do you question?”</a:t>
              </a:r>
            </a:p>
            <a:p>
              <a:r>
                <a:rPr lang="en-US" dirty="0">
                  <a:solidFill>
                    <a:srgbClr val="FFFF99"/>
                  </a:solidFill>
                  <a:latin typeface="Calibri" pitchFamily="34" charset="0"/>
                </a:rPr>
                <a:t>“Which is easier?”</a:t>
              </a:r>
            </a:p>
          </p:txBody>
        </p:sp>
      </p:grpSp>
      <p:sp>
        <p:nvSpPr>
          <p:cNvPr id="15" name="Pentagon 14">
            <a:extLst>
              <a:ext uri="{FF2B5EF4-FFF2-40B4-BE49-F238E27FC236}">
                <a16:creationId xmlns:a16="http://schemas.microsoft.com/office/drawing/2014/main" id="{3A8734D0-B3AD-8E4A-8D24-58584D9D6E22}"/>
              </a:ext>
            </a:extLst>
          </p:cNvPr>
          <p:cNvSpPr>
            <a:spLocks noChangeArrowheads="1"/>
          </p:cNvSpPr>
          <p:nvPr/>
        </p:nvSpPr>
        <p:spPr bwMode="auto">
          <a:xfrm>
            <a:off x="558800" y="3848100"/>
            <a:ext cx="3467100" cy="1765300"/>
          </a:xfrm>
          <a:prstGeom prst="homePlate">
            <a:avLst>
              <a:gd name="adj" fmla="val 50000"/>
            </a:avLst>
          </a:prstGeom>
          <a:solidFill>
            <a:srgbClr val="0070C0"/>
          </a:solidFill>
          <a:ln w="9525" algn="ctr">
            <a:solidFill>
              <a:schemeClr val="tx1"/>
            </a:solidFill>
            <a:round/>
            <a:headEnd/>
            <a:tailEnd/>
          </a:ln>
        </p:spPr>
        <p:txBody>
          <a:bodyPr/>
          <a:lstStyle/>
          <a:p>
            <a:r>
              <a:rPr lang="en-US" sz="3600" i="1" dirty="0">
                <a:solidFill>
                  <a:srgbClr val="FFFF99"/>
                </a:solidFill>
              </a:rPr>
              <a:t>Challenge</a:t>
            </a:r>
            <a:r>
              <a:rPr lang="en-US" dirty="0">
                <a:solidFill>
                  <a:srgbClr val="FFFF99"/>
                </a:solidFill>
              </a:rPr>
              <a:t> </a:t>
            </a:r>
          </a:p>
          <a:p>
            <a:r>
              <a:rPr lang="en-US" dirty="0">
                <a:solidFill>
                  <a:srgbClr val="FFFF99"/>
                </a:solidFill>
              </a:rPr>
              <a:t>Verse 6</a:t>
            </a:r>
            <a:r>
              <a:rPr lang="en-US" sz="1800" b="0" dirty="0">
                <a:solidFill>
                  <a:srgbClr val="FFFF99"/>
                </a:solidFill>
                <a:latin typeface="Calibri" pitchFamily="34" charset="0"/>
              </a:rPr>
              <a:t>–7</a:t>
            </a:r>
            <a:endParaRPr lang="en-US" dirty="0">
              <a:solidFill>
                <a:srgbClr val="FFFF99"/>
              </a:solidFill>
            </a:endParaRPr>
          </a:p>
          <a:p>
            <a:r>
              <a:rPr lang="en-US" dirty="0">
                <a:solidFill>
                  <a:srgbClr val="FFFF99"/>
                </a:solidFill>
              </a:rPr>
              <a:t>“Who can forgive but God?”</a:t>
            </a:r>
          </a:p>
          <a:p>
            <a:r>
              <a:rPr lang="en-US" sz="3600" i="1" dirty="0">
                <a:solidFill>
                  <a:srgbClr val="FFFF99"/>
                </a:solidFill>
              </a:rPr>
              <a:t>Explanation</a:t>
            </a:r>
          </a:p>
        </p:txBody>
      </p:sp>
      <p:sp>
        <p:nvSpPr>
          <p:cNvPr id="16" name="Slide Number Placeholder 2">
            <a:extLst>
              <a:ext uri="{FF2B5EF4-FFF2-40B4-BE49-F238E27FC236}">
                <a16:creationId xmlns:a16="http://schemas.microsoft.com/office/drawing/2014/main" id="{D8375B93-DD67-8648-9548-4F7EFA44D048}"/>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53</a:t>
            </a:fld>
            <a:endParaRPr lang="en-US" altLang="en-US" sz="3600" b="1" dirty="0">
              <a:solidFill>
                <a:schemeClr val="bg1"/>
              </a:solidFill>
            </a:endParaRPr>
          </a:p>
        </p:txBody>
      </p:sp>
    </p:spTree>
    <p:extLst>
      <p:ext uri="{BB962C8B-B14F-4D97-AF65-F5344CB8AC3E}">
        <p14:creationId xmlns:p14="http://schemas.microsoft.com/office/powerpoint/2010/main" val="1593779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33400"/>
            <a:ext cx="9144000" cy="457200"/>
          </a:xfrm>
        </p:spPr>
        <p:txBody>
          <a:bodyPr/>
          <a:lstStyle/>
          <a:p>
            <a:br>
              <a:rPr lang="en-US" sz="3600" b="1" dirty="0">
                <a:solidFill>
                  <a:srgbClr val="FFFF99"/>
                </a:solidFill>
              </a:rPr>
            </a:br>
            <a:r>
              <a:rPr lang="en-US" sz="3600" b="1" dirty="0">
                <a:solidFill>
                  <a:schemeClr val="bg1"/>
                </a:solidFill>
              </a:rPr>
              <a:t>Mark 2:12</a:t>
            </a:r>
            <a:br>
              <a:rPr lang="en-US" sz="3600" b="1" dirty="0">
                <a:solidFill>
                  <a:srgbClr val="FFFF99"/>
                </a:solidFill>
              </a:rPr>
            </a:br>
            <a:endParaRPr lang="en-US" sz="3600" dirty="0">
              <a:solidFill>
                <a:srgbClr val="FFCCFF"/>
              </a:solidFill>
            </a:endParaRPr>
          </a:p>
        </p:txBody>
      </p:sp>
      <p:sp>
        <p:nvSpPr>
          <p:cNvPr id="3" name="Content Placeholder 2"/>
          <p:cNvSpPr>
            <a:spLocks noGrp="1"/>
          </p:cNvSpPr>
          <p:nvPr>
            <p:ph idx="1"/>
          </p:nvPr>
        </p:nvSpPr>
        <p:spPr>
          <a:xfrm>
            <a:off x="342900" y="1600200"/>
            <a:ext cx="8610600" cy="2057400"/>
          </a:xfrm>
        </p:spPr>
        <p:txBody>
          <a:bodyPr/>
          <a:lstStyle/>
          <a:p>
            <a:pPr marL="0" indent="0">
              <a:buFontTx/>
              <a:buNone/>
            </a:pPr>
            <a:r>
              <a:rPr lang="en-US" sz="2800" b="1" dirty="0">
                <a:solidFill>
                  <a:srgbClr val="FFFF99"/>
                </a:solidFill>
              </a:rPr>
              <a:t>12 And he rose and immediately picked up his bed and went out before them all, so that they were all amazed and glorified God, saying, “We never saw anything like this!”</a:t>
            </a:r>
          </a:p>
        </p:txBody>
      </p:sp>
      <p:sp>
        <p:nvSpPr>
          <p:cNvPr id="7" name="Slide Number Placeholder 2">
            <a:extLst>
              <a:ext uri="{FF2B5EF4-FFF2-40B4-BE49-F238E27FC236}">
                <a16:creationId xmlns:a16="http://schemas.microsoft.com/office/drawing/2014/main" id="{A26DF7C0-1DC5-1645-993A-292EA113FB87}"/>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54</a:t>
            </a:fld>
            <a:endParaRPr lang="en-US" altLang="en-US" sz="3600" b="1" dirty="0">
              <a:solidFill>
                <a:schemeClr val="bg1"/>
              </a:solidFill>
            </a:endParaRPr>
          </a:p>
        </p:txBody>
      </p:sp>
    </p:spTree>
    <p:extLst>
      <p:ext uri="{BB962C8B-B14F-4D97-AF65-F5344CB8AC3E}">
        <p14:creationId xmlns:p14="http://schemas.microsoft.com/office/powerpoint/2010/main" val="4092377633"/>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33400"/>
            <a:ext cx="9144000" cy="457200"/>
          </a:xfrm>
        </p:spPr>
        <p:txBody>
          <a:bodyPr/>
          <a:lstStyle/>
          <a:p>
            <a:br>
              <a:rPr lang="en-US" sz="3600" b="1" dirty="0">
                <a:solidFill>
                  <a:srgbClr val="FFFF99"/>
                </a:solidFill>
              </a:rPr>
            </a:br>
            <a:r>
              <a:rPr lang="en-US" sz="3600" b="1" dirty="0">
                <a:solidFill>
                  <a:schemeClr val="bg1"/>
                </a:solidFill>
              </a:rPr>
              <a:t>Mark 2:12</a:t>
            </a:r>
            <a:br>
              <a:rPr lang="en-US" sz="3600" b="1" dirty="0">
                <a:solidFill>
                  <a:srgbClr val="FFFF99"/>
                </a:solidFill>
              </a:rPr>
            </a:br>
            <a:endParaRPr lang="en-US" sz="3600" dirty="0">
              <a:solidFill>
                <a:srgbClr val="FFCCFF"/>
              </a:solidFill>
            </a:endParaRPr>
          </a:p>
        </p:txBody>
      </p:sp>
      <p:sp>
        <p:nvSpPr>
          <p:cNvPr id="3" name="Content Placeholder 2"/>
          <p:cNvSpPr>
            <a:spLocks noGrp="1"/>
          </p:cNvSpPr>
          <p:nvPr>
            <p:ph idx="1"/>
          </p:nvPr>
        </p:nvSpPr>
        <p:spPr>
          <a:xfrm>
            <a:off x="342900" y="1600200"/>
            <a:ext cx="8610600" cy="2057400"/>
          </a:xfrm>
        </p:spPr>
        <p:txBody>
          <a:bodyPr/>
          <a:lstStyle/>
          <a:p>
            <a:pPr marL="0" indent="0">
              <a:buFontTx/>
              <a:buNone/>
            </a:pPr>
            <a:r>
              <a:rPr lang="en-US" sz="2800" b="1" dirty="0">
                <a:solidFill>
                  <a:srgbClr val="FFFF99"/>
                </a:solidFill>
              </a:rPr>
              <a:t>12 And he rose and immediately picked up his bed and went out before them all, so that they were all amazed and glorified God, saying, “We never saw anything like this!”</a:t>
            </a:r>
          </a:p>
        </p:txBody>
      </p:sp>
      <p:sp>
        <p:nvSpPr>
          <p:cNvPr id="6" name="Title 1">
            <a:extLst>
              <a:ext uri="{FF2B5EF4-FFF2-40B4-BE49-F238E27FC236}">
                <a16:creationId xmlns:a16="http://schemas.microsoft.com/office/drawing/2014/main" id="{A788B2BB-CF19-734E-B94E-A803725C3E55}"/>
              </a:ext>
            </a:extLst>
          </p:cNvPr>
          <p:cNvSpPr txBox="1">
            <a:spLocks/>
          </p:cNvSpPr>
          <p:nvPr/>
        </p:nvSpPr>
        <p:spPr bwMode="auto">
          <a:xfrm>
            <a:off x="-152400" y="38862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br>
              <a:rPr lang="en-US" sz="3600" b="1" kern="0" dirty="0">
                <a:solidFill>
                  <a:srgbClr val="FFFF99"/>
                </a:solidFill>
              </a:rPr>
            </a:br>
            <a:r>
              <a:rPr lang="en-US" sz="4800" b="1" kern="0" dirty="0">
                <a:solidFill>
                  <a:schemeClr val="bg1"/>
                </a:solidFill>
              </a:rPr>
              <a:t>CONCLUSION</a:t>
            </a:r>
          </a:p>
          <a:p>
            <a:r>
              <a:rPr lang="en-US" sz="3600" b="1" kern="0" dirty="0">
                <a:solidFill>
                  <a:schemeClr val="bg1"/>
                </a:solidFill>
              </a:rPr>
              <a:t>(Contrast the paralytic’s entrance with his exit)</a:t>
            </a:r>
            <a:br>
              <a:rPr lang="en-US" sz="3600" b="1" kern="0" dirty="0">
                <a:solidFill>
                  <a:srgbClr val="FFFF99"/>
                </a:solidFill>
              </a:rPr>
            </a:br>
            <a:endParaRPr lang="en-US" sz="3600" kern="0" dirty="0">
              <a:solidFill>
                <a:srgbClr val="FFCCFF"/>
              </a:solidFill>
            </a:endParaRPr>
          </a:p>
        </p:txBody>
      </p:sp>
      <p:sp>
        <p:nvSpPr>
          <p:cNvPr id="7" name="Slide Number Placeholder 2">
            <a:extLst>
              <a:ext uri="{FF2B5EF4-FFF2-40B4-BE49-F238E27FC236}">
                <a16:creationId xmlns:a16="http://schemas.microsoft.com/office/drawing/2014/main" id="{FDA46117-9818-5340-BE6F-825D9E4687DA}"/>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55</a:t>
            </a:fld>
            <a:endParaRPr lang="en-US" altLang="en-US" sz="3600" b="1" dirty="0">
              <a:solidFill>
                <a:schemeClr val="bg1"/>
              </a:solidFill>
            </a:endParaRPr>
          </a:p>
        </p:txBody>
      </p:sp>
    </p:spTree>
    <p:extLst>
      <p:ext uri="{BB962C8B-B14F-4D97-AF65-F5344CB8AC3E}">
        <p14:creationId xmlns:p14="http://schemas.microsoft.com/office/powerpoint/2010/main" val="133174307"/>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711200" y="0"/>
            <a:ext cx="7772400" cy="1143000"/>
          </a:xfrm>
        </p:spPr>
        <p:txBody>
          <a:bodyPr/>
          <a:lstStyle/>
          <a:p>
            <a:r>
              <a:rPr lang="en-US" b="1" dirty="0">
                <a:solidFill>
                  <a:srgbClr val="FFFF99"/>
                </a:solidFill>
              </a:rPr>
              <a:t>2. The </a:t>
            </a:r>
            <a:r>
              <a:rPr lang="en-US" b="1" i="1" dirty="0">
                <a:solidFill>
                  <a:srgbClr val="FFFF99"/>
                </a:solidFill>
              </a:rPr>
              <a:t>PLAN</a:t>
            </a:r>
            <a:r>
              <a:rPr lang="en-US" b="1" dirty="0">
                <a:solidFill>
                  <a:srgbClr val="FFFF99"/>
                </a:solidFill>
              </a:rPr>
              <a:t> of Mark 2:1-12</a:t>
            </a:r>
            <a:endParaRPr lang="en-US" dirty="0">
              <a:solidFill>
                <a:srgbClr val="FFFF99"/>
              </a:solidFill>
            </a:endParaRPr>
          </a:p>
        </p:txBody>
      </p:sp>
      <p:sp>
        <p:nvSpPr>
          <p:cNvPr id="22532" name="Rectangle 6"/>
          <p:cNvSpPr>
            <a:spLocks noChangeArrowheads="1"/>
          </p:cNvSpPr>
          <p:nvPr/>
        </p:nvSpPr>
        <p:spPr bwMode="auto">
          <a:xfrm>
            <a:off x="558800" y="2933700"/>
            <a:ext cx="8026400" cy="762000"/>
          </a:xfrm>
          <a:prstGeom prst="rect">
            <a:avLst/>
          </a:prstGeom>
          <a:solidFill>
            <a:srgbClr val="0070C0"/>
          </a:solidFill>
          <a:ln w="9525" algn="ctr">
            <a:solidFill>
              <a:schemeClr val="tx1"/>
            </a:solidFill>
            <a:round/>
            <a:headEnd/>
            <a:tailEnd/>
          </a:ln>
        </p:spPr>
        <p:txBody>
          <a:bodyPr/>
          <a:lstStyle/>
          <a:p>
            <a:pPr>
              <a:spcAft>
                <a:spcPts val="1000"/>
              </a:spcAft>
            </a:pPr>
            <a:r>
              <a:rPr lang="en-US" sz="3600" i="1">
                <a:solidFill>
                  <a:srgbClr val="FFFF99"/>
                </a:solidFill>
                <a:latin typeface="Calibri" pitchFamily="34" charset="0"/>
              </a:rPr>
              <a:t>Turning Point </a:t>
            </a:r>
            <a:r>
              <a:rPr lang="en-US" sz="3600" b="0">
                <a:solidFill>
                  <a:srgbClr val="FFFF99"/>
                </a:solidFill>
                <a:latin typeface="Calibri" pitchFamily="34" charset="0"/>
              </a:rPr>
              <a:t>Verse 5—Jesus Forgives Sin</a:t>
            </a:r>
            <a:endParaRPr lang="en-US" sz="3600" b="0" i="1">
              <a:solidFill>
                <a:srgbClr val="FFFF99"/>
              </a:solidFill>
              <a:latin typeface="Calibri" pitchFamily="34" charset="0"/>
            </a:endParaRPr>
          </a:p>
        </p:txBody>
      </p:sp>
      <p:grpSp>
        <p:nvGrpSpPr>
          <p:cNvPr id="22534" name="Group 10"/>
          <p:cNvGrpSpPr>
            <a:grpSpLocks/>
          </p:cNvGrpSpPr>
          <p:nvPr/>
        </p:nvGrpSpPr>
        <p:grpSpPr bwMode="auto">
          <a:xfrm>
            <a:off x="0" y="920523"/>
            <a:ext cx="9144000" cy="2024063"/>
            <a:chOff x="0" y="927100"/>
            <a:chExt cx="9144000" cy="2023507"/>
          </a:xfrm>
        </p:grpSpPr>
        <p:sp>
          <p:nvSpPr>
            <p:cNvPr id="5" name="Trapezoid 4"/>
            <p:cNvSpPr/>
            <p:nvPr/>
          </p:nvSpPr>
          <p:spPr bwMode="auto">
            <a:xfrm rot="10800000">
              <a:off x="0" y="927100"/>
              <a:ext cx="9144000" cy="1929870"/>
            </a:xfrm>
            <a:prstGeom prst="trapezoid">
              <a:avLst>
                <a:gd name="adj" fmla="val 57237"/>
              </a:avLst>
            </a:prstGeom>
            <a:solidFill>
              <a:srgbClr val="0070C0"/>
            </a:solidFill>
            <a:ln w="9525" cap="flat" cmpd="sng" algn="ctr">
              <a:solidFill>
                <a:schemeClr val="tx1"/>
              </a:solidFill>
              <a:prstDash val="solid"/>
              <a:round/>
              <a:headEnd type="none" w="med" len="med"/>
              <a:tailEnd type="none" w="med" len="med"/>
            </a:ln>
            <a:effectLst/>
          </p:spPr>
          <p:txBody>
            <a:bodyPr/>
            <a:lstStyle/>
            <a:p>
              <a:pPr>
                <a:defRPr/>
              </a:pPr>
              <a:endParaRPr lang="en-US" dirty="0"/>
            </a:p>
          </p:txBody>
        </p:sp>
        <p:sp>
          <p:nvSpPr>
            <p:cNvPr id="22540" name="TextBox 9"/>
            <p:cNvSpPr txBox="1">
              <a:spLocks noChangeArrowheads="1"/>
            </p:cNvSpPr>
            <p:nvPr/>
          </p:nvSpPr>
          <p:spPr bwMode="auto">
            <a:xfrm>
              <a:off x="304800" y="939800"/>
              <a:ext cx="8839200" cy="2010807"/>
            </a:xfrm>
            <a:prstGeom prst="rect">
              <a:avLst/>
            </a:prstGeom>
            <a:noFill/>
            <a:ln w="9525">
              <a:noFill/>
              <a:miter lim="800000"/>
              <a:headEnd/>
              <a:tailEnd/>
            </a:ln>
          </p:spPr>
          <p:txBody>
            <a:bodyPr>
              <a:spAutoFit/>
            </a:bodyPr>
            <a:lstStyle/>
            <a:p>
              <a:pPr>
                <a:spcAft>
                  <a:spcPts val="1000"/>
                </a:spcAft>
              </a:pPr>
              <a:r>
                <a:rPr lang="en-US" sz="3600" i="1" dirty="0">
                  <a:solidFill>
                    <a:srgbClr val="FFFF99"/>
                  </a:solidFill>
                  <a:latin typeface="Calibri" pitchFamily="34" charset="0"/>
                </a:rPr>
                <a:t>Preparation</a:t>
              </a:r>
            </a:p>
            <a:p>
              <a:pPr>
                <a:spcAft>
                  <a:spcPts val="1000"/>
                </a:spcAft>
              </a:pPr>
              <a:r>
                <a:rPr lang="en-US" sz="3600" b="0" dirty="0">
                  <a:solidFill>
                    <a:srgbClr val="FFFF99"/>
                  </a:solidFill>
                  <a:latin typeface="Calibri" pitchFamily="34" charset="0"/>
                </a:rPr>
                <a:t>   Verses 1–2  General–A Crowd</a:t>
              </a:r>
            </a:p>
            <a:p>
              <a:pPr>
                <a:spcAft>
                  <a:spcPts val="1000"/>
                </a:spcAft>
              </a:pPr>
              <a:r>
                <a:rPr lang="en-US" sz="3600" b="0" dirty="0">
                  <a:solidFill>
                    <a:srgbClr val="FFFF99"/>
                  </a:solidFill>
                  <a:latin typeface="Calibri" pitchFamily="34" charset="0"/>
                </a:rPr>
                <a:t>      Verses 3–4  Specific–A Paralytic / Roof</a:t>
              </a:r>
            </a:p>
          </p:txBody>
        </p:sp>
      </p:grpSp>
      <p:sp>
        <p:nvSpPr>
          <p:cNvPr id="12" name="Rectangle 11"/>
          <p:cNvSpPr>
            <a:spLocks noChangeArrowheads="1"/>
          </p:cNvSpPr>
          <p:nvPr/>
        </p:nvSpPr>
        <p:spPr bwMode="auto">
          <a:xfrm>
            <a:off x="558800" y="5715000"/>
            <a:ext cx="7543800" cy="1143000"/>
          </a:xfrm>
          <a:prstGeom prst="rect">
            <a:avLst/>
          </a:prstGeom>
          <a:solidFill>
            <a:srgbClr val="0070C0"/>
          </a:solidFill>
          <a:ln w="9525" algn="ctr">
            <a:solidFill>
              <a:schemeClr val="tx1"/>
            </a:solidFill>
            <a:round/>
            <a:headEnd/>
            <a:tailEnd/>
          </a:ln>
        </p:spPr>
        <p:txBody>
          <a:bodyPr/>
          <a:lstStyle/>
          <a:p>
            <a:r>
              <a:rPr lang="en-US" sz="3600" dirty="0">
                <a:solidFill>
                  <a:srgbClr val="FFFF99"/>
                </a:solidFill>
              </a:rPr>
              <a:t>Conclusion</a:t>
            </a:r>
            <a:r>
              <a:rPr lang="en-US" dirty="0">
                <a:solidFill>
                  <a:srgbClr val="FFFF99"/>
                </a:solidFill>
              </a:rPr>
              <a:t>  Verse 12 (Contrast exit/entrance)</a:t>
            </a:r>
          </a:p>
          <a:p>
            <a:r>
              <a:rPr lang="en-US" dirty="0">
                <a:solidFill>
                  <a:srgbClr val="FFFF99"/>
                </a:solidFill>
              </a:rPr>
              <a:t>“they were all amazed and glorified God”</a:t>
            </a:r>
          </a:p>
        </p:txBody>
      </p:sp>
      <p:grpSp>
        <p:nvGrpSpPr>
          <p:cNvPr id="22536" name="Group 12"/>
          <p:cNvGrpSpPr>
            <a:grpSpLocks/>
          </p:cNvGrpSpPr>
          <p:nvPr/>
        </p:nvGrpSpPr>
        <p:grpSpPr bwMode="auto">
          <a:xfrm>
            <a:off x="4038600" y="3848100"/>
            <a:ext cx="4241800" cy="1765300"/>
            <a:chOff x="4038600" y="3848100"/>
            <a:chExt cx="4241800" cy="1765300"/>
          </a:xfrm>
        </p:grpSpPr>
        <p:sp>
          <p:nvSpPr>
            <p:cNvPr id="22537" name="Pentagon 8"/>
            <p:cNvSpPr>
              <a:spLocks noChangeArrowheads="1"/>
            </p:cNvSpPr>
            <p:nvPr/>
          </p:nvSpPr>
          <p:spPr bwMode="auto">
            <a:xfrm rot="10800000">
              <a:off x="4038600" y="3848100"/>
              <a:ext cx="4089400" cy="1765300"/>
            </a:xfrm>
            <a:prstGeom prst="homePlate">
              <a:avLst>
                <a:gd name="adj" fmla="val 49999"/>
              </a:avLst>
            </a:prstGeom>
            <a:solidFill>
              <a:srgbClr val="0070C0"/>
            </a:solidFill>
            <a:ln w="9525" algn="ctr">
              <a:solidFill>
                <a:schemeClr val="tx1"/>
              </a:solidFill>
              <a:round/>
              <a:headEnd/>
              <a:tailEnd/>
            </a:ln>
          </p:spPr>
          <p:txBody>
            <a:bodyPr/>
            <a:lstStyle/>
            <a:p>
              <a:endParaRPr lang="en-US"/>
            </a:p>
          </p:txBody>
        </p:sp>
        <p:sp>
          <p:nvSpPr>
            <p:cNvPr id="22538" name="TextBox 13"/>
            <p:cNvSpPr txBox="1">
              <a:spLocks noChangeArrowheads="1"/>
            </p:cNvSpPr>
            <p:nvPr/>
          </p:nvSpPr>
          <p:spPr bwMode="auto">
            <a:xfrm>
              <a:off x="4711700" y="3848100"/>
              <a:ext cx="3568700" cy="1477328"/>
            </a:xfrm>
            <a:prstGeom prst="rect">
              <a:avLst/>
            </a:prstGeom>
            <a:noFill/>
            <a:ln w="9525">
              <a:noFill/>
              <a:miter lim="800000"/>
              <a:headEnd/>
              <a:tailEnd/>
            </a:ln>
          </p:spPr>
          <p:txBody>
            <a:bodyPr>
              <a:spAutoFit/>
            </a:bodyPr>
            <a:lstStyle/>
            <a:p>
              <a:r>
                <a:rPr lang="en-US" sz="3600" i="1" dirty="0">
                  <a:solidFill>
                    <a:srgbClr val="FFFF99"/>
                  </a:solidFill>
                  <a:latin typeface="Calibri" pitchFamily="34" charset="0"/>
                </a:rPr>
                <a:t>Substantiation </a:t>
              </a:r>
            </a:p>
            <a:p>
              <a:r>
                <a:rPr lang="en-US" dirty="0">
                  <a:solidFill>
                    <a:srgbClr val="FFFF99"/>
                  </a:solidFill>
                  <a:latin typeface="Calibri" pitchFamily="34" charset="0"/>
                </a:rPr>
                <a:t>Verses 8–11</a:t>
              </a:r>
            </a:p>
            <a:p>
              <a:r>
                <a:rPr lang="en-US" dirty="0">
                  <a:solidFill>
                    <a:srgbClr val="FFFF99"/>
                  </a:solidFill>
                  <a:latin typeface="Calibri" pitchFamily="34" charset="0"/>
                </a:rPr>
                <a:t>“Why do you question?”</a:t>
              </a:r>
            </a:p>
            <a:p>
              <a:r>
                <a:rPr lang="en-US" dirty="0">
                  <a:solidFill>
                    <a:srgbClr val="FFFF99"/>
                  </a:solidFill>
                  <a:latin typeface="Calibri" pitchFamily="34" charset="0"/>
                </a:rPr>
                <a:t>“Which is easier?”</a:t>
              </a:r>
            </a:p>
          </p:txBody>
        </p:sp>
      </p:grpSp>
      <p:sp>
        <p:nvSpPr>
          <p:cNvPr id="13" name="Pentagon 12">
            <a:extLst>
              <a:ext uri="{FF2B5EF4-FFF2-40B4-BE49-F238E27FC236}">
                <a16:creationId xmlns:a16="http://schemas.microsoft.com/office/drawing/2014/main" id="{EDA70F04-082F-8347-AD7A-1FF1967D1ECE}"/>
              </a:ext>
            </a:extLst>
          </p:cNvPr>
          <p:cNvSpPr>
            <a:spLocks noChangeArrowheads="1"/>
          </p:cNvSpPr>
          <p:nvPr/>
        </p:nvSpPr>
        <p:spPr bwMode="auto">
          <a:xfrm>
            <a:off x="558800" y="3848100"/>
            <a:ext cx="3467100" cy="1765300"/>
          </a:xfrm>
          <a:prstGeom prst="homePlate">
            <a:avLst>
              <a:gd name="adj" fmla="val 50000"/>
            </a:avLst>
          </a:prstGeom>
          <a:solidFill>
            <a:srgbClr val="0070C0"/>
          </a:solidFill>
          <a:ln w="9525" algn="ctr">
            <a:solidFill>
              <a:schemeClr val="tx1"/>
            </a:solidFill>
            <a:round/>
            <a:headEnd/>
            <a:tailEnd/>
          </a:ln>
        </p:spPr>
        <p:txBody>
          <a:bodyPr/>
          <a:lstStyle/>
          <a:p>
            <a:r>
              <a:rPr lang="en-US" sz="3600" i="1" dirty="0">
                <a:solidFill>
                  <a:srgbClr val="FFFF99"/>
                </a:solidFill>
              </a:rPr>
              <a:t>Challenge</a:t>
            </a:r>
            <a:r>
              <a:rPr lang="en-US" dirty="0">
                <a:solidFill>
                  <a:srgbClr val="FFFF99"/>
                </a:solidFill>
              </a:rPr>
              <a:t> </a:t>
            </a:r>
          </a:p>
          <a:p>
            <a:r>
              <a:rPr lang="en-US" dirty="0">
                <a:solidFill>
                  <a:srgbClr val="FFFF99"/>
                </a:solidFill>
              </a:rPr>
              <a:t>Verse 6–7</a:t>
            </a:r>
          </a:p>
          <a:p>
            <a:r>
              <a:rPr lang="en-US" dirty="0">
                <a:solidFill>
                  <a:srgbClr val="FFFF99"/>
                </a:solidFill>
              </a:rPr>
              <a:t>“Who can forgive but God?”</a:t>
            </a:r>
          </a:p>
          <a:p>
            <a:r>
              <a:rPr lang="en-US" sz="3600" i="1" dirty="0">
                <a:solidFill>
                  <a:srgbClr val="FFFF99"/>
                </a:solidFill>
              </a:rPr>
              <a:t>Explanation</a:t>
            </a:r>
          </a:p>
        </p:txBody>
      </p:sp>
      <p:sp>
        <p:nvSpPr>
          <p:cNvPr id="14" name="Slide Number Placeholder 2">
            <a:extLst>
              <a:ext uri="{FF2B5EF4-FFF2-40B4-BE49-F238E27FC236}">
                <a16:creationId xmlns:a16="http://schemas.microsoft.com/office/drawing/2014/main" id="{E08B3C34-9BF8-194C-BB3E-BF190E5AC19E}"/>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56</a:t>
            </a:fld>
            <a:endParaRPr lang="en-US" altLang="en-US" sz="3600" b="1" dirty="0">
              <a:solidFill>
                <a:schemeClr val="bg1"/>
              </a:solidFill>
            </a:endParaRPr>
          </a:p>
        </p:txBody>
      </p:sp>
    </p:spTree>
    <p:extLst>
      <p:ext uri="{BB962C8B-B14F-4D97-AF65-F5344CB8AC3E}">
        <p14:creationId xmlns:p14="http://schemas.microsoft.com/office/powerpoint/2010/main" val="391593796"/>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2000" fill="hold"/>
                                        <p:tgtEl>
                                          <p:spTgt spid="12"/>
                                        </p:tgtEl>
                                        <p:attrNameLst>
                                          <p:attrName>ppt_w</p:attrName>
                                        </p:attrNameLst>
                                      </p:cBhvr>
                                      <p:tavLst>
                                        <p:tav tm="0">
                                          <p:val>
                                            <p:fltVal val="0"/>
                                          </p:val>
                                        </p:tav>
                                        <p:tav tm="100000">
                                          <p:val>
                                            <p:strVal val="#ppt_w"/>
                                          </p:val>
                                        </p:tav>
                                      </p:tavLst>
                                    </p:anim>
                                    <p:anim calcmode="lin" valueType="num">
                                      <p:cBhvr>
                                        <p:cTn id="8" dur="2000" fill="hold"/>
                                        <p:tgtEl>
                                          <p:spTgt spid="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609600" indent="-609600" eaLnBrk="1" hangingPunct="1">
              <a:lnSpc>
                <a:spcPct val="90000"/>
              </a:lnSpc>
              <a:buFontTx/>
              <a:buAutoNum type="arabicPeriod"/>
            </a:pPr>
            <a:r>
              <a:rPr lang="en-US" altLang="en-US" sz="2400" b="1" i="1" dirty="0">
                <a:solidFill>
                  <a:srgbClr val="FFFF99"/>
                </a:solidFill>
              </a:rPr>
              <a:t>PLACE . </a:t>
            </a: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r>
              <a:rPr lang="en-US" altLang="en-US" sz="2800" b="1" i="1" dirty="0">
                <a:solidFill>
                  <a:srgbClr val="FFFF99"/>
                </a:solidFill>
              </a:rPr>
              <a:t>PLAN . </a:t>
            </a:r>
          </a:p>
          <a:p>
            <a:pPr marL="609600" indent="-609600" eaLnBrk="1" hangingPunct="1">
              <a:lnSpc>
                <a:spcPct val="90000"/>
              </a:lnSpc>
              <a:buFontTx/>
              <a:buAutoNum type="arabicPeriod"/>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006600"/>
              </a:solidFill>
            </a:endParaRPr>
          </a:p>
          <a:p>
            <a:pPr marL="609600" indent="-609600" eaLnBrk="1" hangingPunct="1">
              <a:lnSpc>
                <a:spcPct val="90000"/>
              </a:lnSpc>
              <a:buFontTx/>
              <a:buNone/>
            </a:pPr>
            <a:r>
              <a:rPr lang="en-US" altLang="en-US" sz="2800" b="1" i="1" dirty="0">
                <a:solidFill>
                  <a:srgbClr val="FFFF99"/>
                </a:solidFill>
              </a:rPr>
              <a:t>3. PARTICULARS (WORDS). </a:t>
            </a: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0966" name="Picture 6" descr="MP00158_">
            <a:extLst>
              <a:ext uri="{FF2B5EF4-FFF2-40B4-BE49-F238E27FC236}">
                <a16:creationId xmlns:a16="http://schemas.microsoft.com/office/drawing/2014/main" id="{ECE8952C-4340-D144-8DC5-A0FB618B84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185748"/>
            <a:ext cx="2514600"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7" name="Picture 7" descr="j0331639">
            <a:extLst>
              <a:ext uri="{FF2B5EF4-FFF2-40B4-BE49-F238E27FC236}">
                <a16:creationId xmlns:a16="http://schemas.microsoft.com/office/drawing/2014/main" id="{1ECAD22E-1706-434A-802F-A698A1D9A9E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2528888"/>
            <a:ext cx="1244600" cy="1447800"/>
          </a:xfrm>
          <a:prstGeom prst="rect">
            <a:avLst/>
          </a:prstGeom>
          <a:solidFill>
            <a:schemeClr val="bg1"/>
          </a:solidFill>
          <a:ln>
            <a:noFill/>
          </a:ln>
        </p:spPr>
      </p:pic>
      <p:pic>
        <p:nvPicPr>
          <p:cNvPr id="40968" name="Picture 8" descr="j0078812">
            <a:extLst>
              <a:ext uri="{FF2B5EF4-FFF2-40B4-BE49-F238E27FC236}">
                <a16:creationId xmlns:a16="http://schemas.microsoft.com/office/drawing/2014/main" id="{3947CF21-86C5-694E-930D-D145C1C7726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23277" y="3976688"/>
            <a:ext cx="115093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ide Number Placeholder 2">
            <a:extLst>
              <a:ext uri="{FF2B5EF4-FFF2-40B4-BE49-F238E27FC236}">
                <a16:creationId xmlns:a16="http://schemas.microsoft.com/office/drawing/2014/main" id="{0F73F10B-6AD6-8A4B-A8B2-B45010493172}"/>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57</a:t>
            </a:fld>
            <a:endParaRPr lang="en-US" altLang="en-US" sz="3600" b="1" dirty="0">
              <a:solidFill>
                <a:schemeClr val="bg1"/>
              </a:solidFill>
            </a:endParaRPr>
          </a:p>
        </p:txBody>
      </p:sp>
    </p:spTree>
    <p:extLst>
      <p:ext uri="{BB962C8B-B14F-4D97-AF65-F5344CB8AC3E}">
        <p14:creationId xmlns:p14="http://schemas.microsoft.com/office/powerpoint/2010/main" val="3107610776"/>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0" indent="0" eaLnBrk="1" hangingPunct="1">
              <a:lnSpc>
                <a:spcPct val="90000"/>
              </a:lnSpc>
              <a:buNone/>
            </a:pPr>
            <a:r>
              <a:rPr lang="en-US" altLang="en-US" sz="6600" b="1" i="1" dirty="0">
                <a:solidFill>
                  <a:srgbClr val="FFFF99"/>
                </a:solidFill>
              </a:rPr>
              <a:t>2. PARTICULARS  </a:t>
            </a:r>
            <a:r>
              <a:rPr lang="en-US" altLang="en-US" sz="6600" b="1" i="1" dirty="0">
                <a:solidFill>
                  <a:schemeClr val="accent1"/>
                </a:solidFill>
              </a:rPr>
              <a:t>of Mark 2:1–12. </a:t>
            </a:r>
          </a:p>
          <a:p>
            <a:pPr marL="609600" indent="-609600" eaLnBrk="1" hangingPunct="1">
              <a:lnSpc>
                <a:spcPct val="90000"/>
              </a:lnSpc>
              <a:buFontTx/>
              <a:buAutoNum type="arabicPeriod"/>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006600"/>
              </a:solidFill>
            </a:endParaRP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 name="Slide Number Placeholder 2">
            <a:extLst>
              <a:ext uri="{FF2B5EF4-FFF2-40B4-BE49-F238E27FC236}">
                <a16:creationId xmlns:a16="http://schemas.microsoft.com/office/drawing/2014/main" id="{2D2AB886-0ED5-7345-A032-C599F393EE1B}"/>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58</a:t>
            </a:fld>
            <a:endParaRPr lang="en-US" altLang="en-US" sz="3600" b="1" dirty="0">
              <a:solidFill>
                <a:schemeClr val="bg1"/>
              </a:solidFill>
            </a:endParaRPr>
          </a:p>
        </p:txBody>
      </p:sp>
      <p:pic>
        <p:nvPicPr>
          <p:cNvPr id="10" name="Picture 8" descr="j0078812">
            <a:extLst>
              <a:ext uri="{FF2B5EF4-FFF2-40B4-BE49-F238E27FC236}">
                <a16:creationId xmlns:a16="http://schemas.microsoft.com/office/drawing/2014/main" id="{2C50DAD8-88E1-E843-AEB8-DD8BC91F4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3264465"/>
            <a:ext cx="2819400" cy="3359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0241417"/>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600" b="1" dirty="0">
                <a:solidFill>
                  <a:srgbClr val="FFFF99"/>
                </a:solidFill>
              </a:rPr>
              <a:t>Capernaum</a:t>
            </a:r>
            <a:r>
              <a:rPr lang="en-US" sz="3600" dirty="0">
                <a:solidFill>
                  <a:srgbClr val="FFFF99"/>
                </a:solidFill>
              </a:rPr>
              <a:t>: </a:t>
            </a:r>
          </a:p>
          <a:p>
            <a:r>
              <a:rPr lang="en-US" sz="3600" b="1" dirty="0">
                <a:solidFill>
                  <a:srgbClr val="FFFF99"/>
                </a:solidFill>
              </a:rPr>
              <a:t>preaching the word: </a:t>
            </a:r>
            <a:endParaRPr lang="en-US" sz="3600" dirty="0">
              <a:solidFill>
                <a:srgbClr val="FFFF99"/>
              </a:solidFill>
            </a:endParaRPr>
          </a:p>
          <a:p>
            <a:r>
              <a:rPr lang="en-US" sz="3600" b="1" dirty="0">
                <a:solidFill>
                  <a:srgbClr val="FFFF99"/>
                </a:solidFill>
              </a:rPr>
              <a:t>no more room: </a:t>
            </a:r>
            <a:endParaRPr lang="en-US" sz="3600" dirty="0">
              <a:solidFill>
                <a:srgbClr val="FFFF99"/>
              </a:solidFill>
            </a:endParaRPr>
          </a:p>
        </p:txBody>
      </p:sp>
      <p:sp>
        <p:nvSpPr>
          <p:cNvPr id="24580" name="Title 1"/>
          <p:cNvSpPr>
            <a:spLocks noGrp="1"/>
          </p:cNvSpPr>
          <p:nvPr>
            <p:ph type="title"/>
          </p:nvPr>
        </p:nvSpPr>
        <p:spPr/>
        <p:txBody>
          <a:bodyPr/>
          <a:lstStyle/>
          <a:p>
            <a:r>
              <a:rPr lang="en-US" b="1" dirty="0">
                <a:solidFill>
                  <a:srgbClr val="FFFF99"/>
                </a:solidFill>
              </a:rPr>
              <a:t>3. The </a:t>
            </a:r>
            <a:r>
              <a:rPr lang="en-US" b="1" i="1" dirty="0">
                <a:solidFill>
                  <a:srgbClr val="FFFF99"/>
                </a:solidFill>
              </a:rPr>
              <a:t>PARTICULARS</a:t>
            </a:r>
            <a:r>
              <a:rPr lang="en-US" b="1" dirty="0">
                <a:solidFill>
                  <a:srgbClr val="FFFF99"/>
                </a:solidFill>
              </a:rPr>
              <a:t> of Mark 2:1-4</a:t>
            </a:r>
            <a:endParaRPr lang="en-US" dirty="0">
              <a:solidFill>
                <a:srgbClr val="FFC000"/>
              </a:solidFill>
            </a:endParaRPr>
          </a:p>
        </p:txBody>
      </p:sp>
      <p:sp>
        <p:nvSpPr>
          <p:cNvPr id="5" name="Slide Number Placeholder 2">
            <a:extLst>
              <a:ext uri="{FF2B5EF4-FFF2-40B4-BE49-F238E27FC236}">
                <a16:creationId xmlns:a16="http://schemas.microsoft.com/office/drawing/2014/main" id="{4E656FE2-F528-294C-9029-9FEE22149FBD}"/>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59</a:t>
            </a:fld>
            <a:endParaRPr lang="en-US" altLang="en-US" sz="3600" b="1" dirty="0">
              <a:solidFill>
                <a:schemeClr val="bg1"/>
              </a:solidFill>
            </a:endParaRPr>
          </a:p>
        </p:txBody>
      </p:sp>
    </p:spTree>
    <p:extLst>
      <p:ext uri="{BB962C8B-B14F-4D97-AF65-F5344CB8AC3E}">
        <p14:creationId xmlns:p14="http://schemas.microsoft.com/office/powerpoint/2010/main" val="843057693"/>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B87CE-2954-5143-9123-37B714D33ADE}"/>
              </a:ext>
            </a:extLst>
          </p:cNvPr>
          <p:cNvSpPr>
            <a:spLocks noGrp="1"/>
          </p:cNvSpPr>
          <p:nvPr>
            <p:ph type="title"/>
          </p:nvPr>
        </p:nvSpPr>
        <p:spPr/>
        <p:txBody>
          <a:bodyPr/>
          <a:lstStyle/>
          <a:p>
            <a:r>
              <a:rPr lang="en-US" b="1" dirty="0">
                <a:solidFill>
                  <a:srgbClr val="FFFF99"/>
                </a:solidFill>
              </a:rPr>
              <a:t>Why Should I Study the Bible?</a:t>
            </a:r>
            <a:endParaRPr lang="en-US" dirty="0">
              <a:solidFill>
                <a:srgbClr val="FFFF99"/>
              </a:solidFill>
            </a:endParaRPr>
          </a:p>
        </p:txBody>
      </p:sp>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09954"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pic>
        <p:nvPicPr>
          <p:cNvPr id="10" name="Picture 9">
            <a:extLst>
              <a:ext uri="{FF2B5EF4-FFF2-40B4-BE49-F238E27FC236}">
                <a16:creationId xmlns:a16="http://schemas.microsoft.com/office/drawing/2014/main" id="{E2D11B3F-1E6C-9F40-9AC9-FF9801B0D43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209800" y="1828799"/>
            <a:ext cx="4487403" cy="4300543"/>
          </a:xfrm>
          <a:prstGeom prst="rect">
            <a:avLst/>
          </a:prstGeom>
          <a:noFill/>
          <a:ln>
            <a:noFill/>
          </a:ln>
        </p:spPr>
      </p:pic>
      <p:sp>
        <p:nvSpPr>
          <p:cNvPr id="12" name="Slide Number Placeholder 2">
            <a:extLst>
              <a:ext uri="{FF2B5EF4-FFF2-40B4-BE49-F238E27FC236}">
                <a16:creationId xmlns:a16="http://schemas.microsoft.com/office/drawing/2014/main" id="{DD892A74-9E7A-374F-A1C8-8B7E51DBC9FC}"/>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6</a:t>
            </a:fld>
            <a:endParaRPr lang="en-US" altLang="en-US" sz="3600" b="1" dirty="0">
              <a:solidFill>
                <a:schemeClr val="bg1"/>
              </a:solidFill>
            </a:endParaRPr>
          </a:p>
        </p:txBody>
      </p:sp>
    </p:spTree>
    <p:extLst>
      <p:ext uri="{BB962C8B-B14F-4D97-AF65-F5344CB8AC3E}">
        <p14:creationId xmlns:p14="http://schemas.microsoft.com/office/powerpoint/2010/main" val="974378580"/>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600" b="1" dirty="0">
                <a:solidFill>
                  <a:srgbClr val="FFFF99"/>
                </a:solidFill>
              </a:rPr>
              <a:t>Capernaum</a:t>
            </a:r>
            <a:r>
              <a:rPr lang="en-US" sz="3600" dirty="0">
                <a:solidFill>
                  <a:srgbClr val="FFFF99"/>
                </a:solidFill>
              </a:rPr>
              <a:t>: </a:t>
            </a:r>
          </a:p>
          <a:p>
            <a:r>
              <a:rPr lang="en-US" sz="3600" b="1" dirty="0">
                <a:solidFill>
                  <a:srgbClr val="FFFF99"/>
                </a:solidFill>
              </a:rPr>
              <a:t>preaching the word: </a:t>
            </a:r>
            <a:endParaRPr lang="en-US" sz="3600" dirty="0">
              <a:solidFill>
                <a:srgbClr val="FFFF99"/>
              </a:solidFill>
            </a:endParaRPr>
          </a:p>
          <a:p>
            <a:r>
              <a:rPr lang="en-US" sz="3600" b="1" dirty="0">
                <a:solidFill>
                  <a:srgbClr val="FFFF99"/>
                </a:solidFill>
              </a:rPr>
              <a:t>no more room: </a:t>
            </a:r>
            <a:endParaRPr lang="en-US" sz="3600" dirty="0">
              <a:solidFill>
                <a:srgbClr val="FFFF99"/>
              </a:solidFill>
            </a:endParaRPr>
          </a:p>
          <a:p>
            <a:r>
              <a:rPr lang="en-US" sz="3600" b="1" dirty="0">
                <a:solidFill>
                  <a:srgbClr val="FFC000"/>
                </a:solidFill>
              </a:rPr>
              <a:t>Jesus saw their Faith: </a:t>
            </a:r>
            <a:endParaRPr lang="en-US" sz="3600" dirty="0">
              <a:solidFill>
                <a:srgbClr val="FFC000"/>
              </a:solidFill>
            </a:endParaRPr>
          </a:p>
          <a:p>
            <a:r>
              <a:rPr lang="en-US" sz="3600" b="1" dirty="0">
                <a:solidFill>
                  <a:srgbClr val="FFC000"/>
                </a:solidFill>
              </a:rPr>
              <a:t>Paralytic: </a:t>
            </a:r>
            <a:endParaRPr lang="en-US" sz="3600" dirty="0">
              <a:solidFill>
                <a:srgbClr val="FFC000"/>
              </a:solidFill>
            </a:endParaRPr>
          </a:p>
          <a:p>
            <a:r>
              <a:rPr lang="en-US" sz="3600" b="1" dirty="0">
                <a:solidFill>
                  <a:srgbClr val="FFC000"/>
                </a:solidFill>
              </a:rPr>
              <a:t>Son, your sins are forgiven:</a:t>
            </a:r>
            <a:r>
              <a:rPr lang="en-US" sz="3600" dirty="0">
                <a:solidFill>
                  <a:srgbClr val="FFC000"/>
                </a:solidFill>
              </a:rPr>
              <a:t> </a:t>
            </a:r>
          </a:p>
        </p:txBody>
      </p:sp>
      <p:sp>
        <p:nvSpPr>
          <p:cNvPr id="24580" name="Title 1"/>
          <p:cNvSpPr>
            <a:spLocks noGrp="1"/>
          </p:cNvSpPr>
          <p:nvPr>
            <p:ph type="title"/>
          </p:nvPr>
        </p:nvSpPr>
        <p:spPr/>
        <p:txBody>
          <a:bodyPr/>
          <a:lstStyle/>
          <a:p>
            <a:r>
              <a:rPr lang="en-US" b="1" dirty="0">
                <a:solidFill>
                  <a:srgbClr val="FFFF99"/>
                </a:solidFill>
              </a:rPr>
              <a:t>3. The </a:t>
            </a:r>
            <a:r>
              <a:rPr lang="en-US" b="1" i="1" dirty="0">
                <a:solidFill>
                  <a:srgbClr val="FFFF99"/>
                </a:solidFill>
              </a:rPr>
              <a:t>PARTICULARS</a:t>
            </a:r>
            <a:r>
              <a:rPr lang="en-US" b="1" dirty="0">
                <a:solidFill>
                  <a:srgbClr val="FFFF99"/>
                </a:solidFill>
              </a:rPr>
              <a:t> of Mark 2:1-4, </a:t>
            </a:r>
            <a:r>
              <a:rPr lang="en-US" b="1" dirty="0">
                <a:solidFill>
                  <a:srgbClr val="FFC000"/>
                </a:solidFill>
              </a:rPr>
              <a:t>2:5</a:t>
            </a:r>
            <a:endParaRPr lang="en-US" dirty="0">
              <a:solidFill>
                <a:srgbClr val="FFC000"/>
              </a:solidFill>
            </a:endParaRPr>
          </a:p>
        </p:txBody>
      </p:sp>
      <p:sp>
        <p:nvSpPr>
          <p:cNvPr id="5" name="Slide Number Placeholder 2">
            <a:extLst>
              <a:ext uri="{FF2B5EF4-FFF2-40B4-BE49-F238E27FC236}">
                <a16:creationId xmlns:a16="http://schemas.microsoft.com/office/drawing/2014/main" id="{4E656FE2-F528-294C-9029-9FEE22149FBD}"/>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60</a:t>
            </a:fld>
            <a:endParaRPr lang="en-US" altLang="en-US" sz="3600" b="1" dirty="0">
              <a:solidFill>
                <a:schemeClr val="bg1"/>
              </a:solidFill>
            </a:endParaRPr>
          </a:p>
        </p:txBody>
      </p:sp>
    </p:spTree>
    <p:extLst>
      <p:ext uri="{BB962C8B-B14F-4D97-AF65-F5344CB8AC3E}">
        <p14:creationId xmlns:p14="http://schemas.microsoft.com/office/powerpoint/2010/main" val="462208019"/>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600" b="1" dirty="0">
                <a:solidFill>
                  <a:srgbClr val="FFA6A7"/>
                </a:solidFill>
              </a:rPr>
              <a:t>Blaspheming:</a:t>
            </a:r>
          </a:p>
        </p:txBody>
      </p:sp>
      <p:sp>
        <p:nvSpPr>
          <p:cNvPr id="24580" name="Title 1"/>
          <p:cNvSpPr>
            <a:spLocks noGrp="1"/>
          </p:cNvSpPr>
          <p:nvPr>
            <p:ph type="title"/>
          </p:nvPr>
        </p:nvSpPr>
        <p:spPr/>
        <p:txBody>
          <a:bodyPr/>
          <a:lstStyle/>
          <a:p>
            <a:r>
              <a:rPr lang="en-US" b="1" dirty="0">
                <a:solidFill>
                  <a:srgbClr val="FFFF99"/>
                </a:solidFill>
              </a:rPr>
              <a:t>3. The </a:t>
            </a:r>
            <a:r>
              <a:rPr lang="en-US" b="1" i="1" dirty="0">
                <a:solidFill>
                  <a:srgbClr val="FFFF99"/>
                </a:solidFill>
              </a:rPr>
              <a:t>PARTICULARS</a:t>
            </a:r>
            <a:r>
              <a:rPr lang="en-US" b="1" dirty="0">
                <a:solidFill>
                  <a:srgbClr val="FFFF99"/>
                </a:solidFill>
              </a:rPr>
              <a:t> of Mark </a:t>
            </a:r>
            <a:r>
              <a:rPr lang="en-US" b="1" dirty="0">
                <a:solidFill>
                  <a:srgbClr val="FFA6A7"/>
                </a:solidFill>
              </a:rPr>
              <a:t>2:6–7</a:t>
            </a:r>
            <a:endParaRPr lang="en-US" dirty="0">
              <a:solidFill>
                <a:schemeClr val="accent1"/>
              </a:solidFill>
            </a:endParaRPr>
          </a:p>
        </p:txBody>
      </p:sp>
      <p:sp>
        <p:nvSpPr>
          <p:cNvPr id="5" name="Slide Number Placeholder 2">
            <a:extLst>
              <a:ext uri="{FF2B5EF4-FFF2-40B4-BE49-F238E27FC236}">
                <a16:creationId xmlns:a16="http://schemas.microsoft.com/office/drawing/2014/main" id="{42022290-41C3-5F4D-B980-FC078E6D51D8}"/>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61</a:t>
            </a:fld>
            <a:endParaRPr lang="en-US" altLang="en-US" sz="3600" b="1" dirty="0">
              <a:solidFill>
                <a:schemeClr val="bg1"/>
              </a:solidFill>
            </a:endParaRPr>
          </a:p>
        </p:txBody>
      </p:sp>
    </p:spTree>
    <p:extLst>
      <p:ext uri="{BB962C8B-B14F-4D97-AF65-F5344CB8AC3E}">
        <p14:creationId xmlns:p14="http://schemas.microsoft.com/office/powerpoint/2010/main" val="22268379"/>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600" b="1" dirty="0">
                <a:solidFill>
                  <a:srgbClr val="FFA6A7"/>
                </a:solidFill>
              </a:rPr>
              <a:t>Blaspheming:</a:t>
            </a:r>
          </a:p>
          <a:p>
            <a:r>
              <a:rPr lang="en-US" sz="3600" b="1" dirty="0">
                <a:solidFill>
                  <a:srgbClr val="A9E04F"/>
                </a:solidFill>
              </a:rPr>
              <a:t>Which is easier? .  .  . Authority:</a:t>
            </a:r>
          </a:p>
          <a:p>
            <a:r>
              <a:rPr lang="en-US" sz="3600" b="1" dirty="0">
                <a:solidFill>
                  <a:srgbClr val="A9E04F"/>
                </a:solidFill>
              </a:rPr>
              <a:t>Son of Man:</a:t>
            </a:r>
            <a:r>
              <a:rPr lang="en-US" sz="3600" dirty="0">
                <a:solidFill>
                  <a:srgbClr val="FFFF99"/>
                </a:solidFill>
              </a:rPr>
              <a:t> </a:t>
            </a:r>
          </a:p>
        </p:txBody>
      </p:sp>
      <p:sp>
        <p:nvSpPr>
          <p:cNvPr id="24580" name="Title 1"/>
          <p:cNvSpPr>
            <a:spLocks noGrp="1"/>
          </p:cNvSpPr>
          <p:nvPr>
            <p:ph type="title"/>
          </p:nvPr>
        </p:nvSpPr>
        <p:spPr/>
        <p:txBody>
          <a:bodyPr/>
          <a:lstStyle/>
          <a:p>
            <a:r>
              <a:rPr lang="en-US" b="1" dirty="0">
                <a:solidFill>
                  <a:srgbClr val="FFFF99"/>
                </a:solidFill>
              </a:rPr>
              <a:t>3. The </a:t>
            </a:r>
            <a:r>
              <a:rPr lang="en-US" b="1" i="1" dirty="0">
                <a:solidFill>
                  <a:srgbClr val="FFFF99"/>
                </a:solidFill>
              </a:rPr>
              <a:t>PARTICULARS</a:t>
            </a:r>
            <a:r>
              <a:rPr lang="en-US" b="1" dirty="0">
                <a:solidFill>
                  <a:srgbClr val="FFFF99"/>
                </a:solidFill>
              </a:rPr>
              <a:t> of Mark </a:t>
            </a:r>
            <a:r>
              <a:rPr lang="en-US" b="1" dirty="0">
                <a:solidFill>
                  <a:srgbClr val="FFA6A7"/>
                </a:solidFill>
              </a:rPr>
              <a:t>2:6–7</a:t>
            </a:r>
            <a:r>
              <a:rPr lang="en-US" b="1" dirty="0">
                <a:solidFill>
                  <a:srgbClr val="FFFF99"/>
                </a:solidFill>
              </a:rPr>
              <a:t>, </a:t>
            </a:r>
            <a:r>
              <a:rPr lang="en-US" b="1" dirty="0">
                <a:solidFill>
                  <a:srgbClr val="A9E04F"/>
                </a:solidFill>
              </a:rPr>
              <a:t>2:8–11</a:t>
            </a:r>
            <a:endParaRPr lang="en-US" dirty="0">
              <a:solidFill>
                <a:schemeClr val="accent1"/>
              </a:solidFill>
            </a:endParaRPr>
          </a:p>
        </p:txBody>
      </p:sp>
      <p:sp>
        <p:nvSpPr>
          <p:cNvPr id="5" name="Slide Number Placeholder 2">
            <a:extLst>
              <a:ext uri="{FF2B5EF4-FFF2-40B4-BE49-F238E27FC236}">
                <a16:creationId xmlns:a16="http://schemas.microsoft.com/office/drawing/2014/main" id="{42022290-41C3-5F4D-B980-FC078E6D51D8}"/>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62</a:t>
            </a:fld>
            <a:endParaRPr lang="en-US" altLang="en-US" sz="3600" b="1" dirty="0">
              <a:solidFill>
                <a:schemeClr val="bg1"/>
              </a:solidFill>
            </a:endParaRPr>
          </a:p>
        </p:txBody>
      </p:sp>
    </p:spTree>
    <p:extLst>
      <p:ext uri="{BB962C8B-B14F-4D97-AF65-F5344CB8AC3E}">
        <p14:creationId xmlns:p14="http://schemas.microsoft.com/office/powerpoint/2010/main" val="373527514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600" b="1" dirty="0">
                <a:solidFill>
                  <a:srgbClr val="FFA6A7"/>
                </a:solidFill>
              </a:rPr>
              <a:t>Blaspheming:</a:t>
            </a:r>
          </a:p>
          <a:p>
            <a:r>
              <a:rPr lang="en-US" sz="3600" b="1" dirty="0">
                <a:solidFill>
                  <a:srgbClr val="A9E04F"/>
                </a:solidFill>
              </a:rPr>
              <a:t>Which is easier? .  .  . Authority:</a:t>
            </a:r>
          </a:p>
          <a:p>
            <a:r>
              <a:rPr lang="en-US" sz="3600" b="1" dirty="0">
                <a:solidFill>
                  <a:srgbClr val="A9E04F"/>
                </a:solidFill>
              </a:rPr>
              <a:t>Son of Man:</a:t>
            </a:r>
            <a:r>
              <a:rPr lang="en-US" sz="3600" dirty="0">
                <a:solidFill>
                  <a:srgbClr val="FFFF99"/>
                </a:solidFill>
              </a:rPr>
              <a:t> </a:t>
            </a:r>
          </a:p>
          <a:p>
            <a:r>
              <a:rPr lang="en-US" sz="3600" b="1" dirty="0">
                <a:solidFill>
                  <a:schemeClr val="accent1"/>
                </a:solidFill>
              </a:rPr>
              <a:t>“We never saw anything like this?”</a:t>
            </a:r>
          </a:p>
        </p:txBody>
      </p:sp>
      <p:sp>
        <p:nvSpPr>
          <p:cNvPr id="24580" name="Title 1"/>
          <p:cNvSpPr>
            <a:spLocks noGrp="1"/>
          </p:cNvSpPr>
          <p:nvPr>
            <p:ph type="title"/>
          </p:nvPr>
        </p:nvSpPr>
        <p:spPr/>
        <p:txBody>
          <a:bodyPr/>
          <a:lstStyle/>
          <a:p>
            <a:r>
              <a:rPr lang="en-US" b="1" dirty="0">
                <a:solidFill>
                  <a:srgbClr val="FFFF99"/>
                </a:solidFill>
              </a:rPr>
              <a:t>3. The </a:t>
            </a:r>
            <a:r>
              <a:rPr lang="en-US" b="1" i="1" dirty="0">
                <a:solidFill>
                  <a:srgbClr val="FFFF99"/>
                </a:solidFill>
              </a:rPr>
              <a:t>PARTICULARS</a:t>
            </a:r>
            <a:r>
              <a:rPr lang="en-US" b="1" dirty="0">
                <a:solidFill>
                  <a:srgbClr val="FFFF99"/>
                </a:solidFill>
              </a:rPr>
              <a:t> of Mark </a:t>
            </a:r>
            <a:r>
              <a:rPr lang="en-US" b="1" dirty="0">
                <a:solidFill>
                  <a:srgbClr val="FFA6A7"/>
                </a:solidFill>
              </a:rPr>
              <a:t>2:6–7</a:t>
            </a:r>
            <a:r>
              <a:rPr lang="en-US" b="1" dirty="0">
                <a:solidFill>
                  <a:srgbClr val="FFFF99"/>
                </a:solidFill>
              </a:rPr>
              <a:t>, </a:t>
            </a:r>
            <a:r>
              <a:rPr lang="en-US" b="1" dirty="0">
                <a:solidFill>
                  <a:srgbClr val="A9E04F"/>
                </a:solidFill>
              </a:rPr>
              <a:t>2:8–11</a:t>
            </a:r>
            <a:r>
              <a:rPr lang="en-US" b="1" dirty="0">
                <a:solidFill>
                  <a:srgbClr val="FFFF99"/>
                </a:solidFill>
              </a:rPr>
              <a:t>, </a:t>
            </a:r>
            <a:r>
              <a:rPr lang="en-US" b="1" dirty="0">
                <a:solidFill>
                  <a:schemeClr val="accent1"/>
                </a:solidFill>
              </a:rPr>
              <a:t>2:13</a:t>
            </a:r>
            <a:endParaRPr lang="en-US" dirty="0">
              <a:solidFill>
                <a:schemeClr val="accent1"/>
              </a:solidFill>
            </a:endParaRPr>
          </a:p>
        </p:txBody>
      </p:sp>
      <p:sp>
        <p:nvSpPr>
          <p:cNvPr id="5" name="Slide Number Placeholder 2">
            <a:extLst>
              <a:ext uri="{FF2B5EF4-FFF2-40B4-BE49-F238E27FC236}">
                <a16:creationId xmlns:a16="http://schemas.microsoft.com/office/drawing/2014/main" id="{42022290-41C3-5F4D-B980-FC078E6D51D8}"/>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63</a:t>
            </a:fld>
            <a:endParaRPr lang="en-US" altLang="en-US" sz="3600" b="1" dirty="0">
              <a:solidFill>
                <a:schemeClr val="bg1"/>
              </a:solidFill>
            </a:endParaRPr>
          </a:p>
        </p:txBody>
      </p:sp>
    </p:spTree>
    <p:extLst>
      <p:ext uri="{BB962C8B-B14F-4D97-AF65-F5344CB8AC3E}">
        <p14:creationId xmlns:p14="http://schemas.microsoft.com/office/powerpoint/2010/main" val="1945607947"/>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609600" indent="-609600" eaLnBrk="1" hangingPunct="1">
              <a:lnSpc>
                <a:spcPct val="90000"/>
              </a:lnSpc>
              <a:buFontTx/>
              <a:buAutoNum type="arabicPeriod"/>
            </a:pPr>
            <a:r>
              <a:rPr lang="en-US" altLang="en-US" sz="2400" b="1" i="1" dirty="0">
                <a:solidFill>
                  <a:srgbClr val="FFFF99"/>
                </a:solidFill>
              </a:rPr>
              <a:t>PLACE . </a:t>
            </a: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r>
              <a:rPr lang="en-US" altLang="en-US" sz="2800" b="1" i="1" dirty="0">
                <a:solidFill>
                  <a:srgbClr val="FFFF99"/>
                </a:solidFill>
              </a:rPr>
              <a:t>PLAN . </a:t>
            </a:r>
          </a:p>
          <a:p>
            <a:pPr marL="609600" indent="-609600" eaLnBrk="1" hangingPunct="1">
              <a:lnSpc>
                <a:spcPct val="90000"/>
              </a:lnSpc>
              <a:buFontTx/>
              <a:buAutoNum type="arabicPeriod"/>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FFFF99"/>
              </a:solidFill>
            </a:endParaRPr>
          </a:p>
          <a:p>
            <a:pPr marL="609600" indent="-609600" eaLnBrk="1" hangingPunct="1">
              <a:lnSpc>
                <a:spcPct val="90000"/>
              </a:lnSpc>
              <a:buFontTx/>
              <a:buNone/>
            </a:pPr>
            <a:r>
              <a:rPr lang="en-US" altLang="en-US" sz="2800" b="1" i="1" dirty="0">
                <a:solidFill>
                  <a:srgbClr val="FFFF99"/>
                </a:solidFill>
              </a:rPr>
              <a:t>3. PARTICULARS (WORDS). </a:t>
            </a: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r>
              <a:rPr lang="en-US" altLang="en-US" sz="2800" b="1" i="1" dirty="0">
                <a:solidFill>
                  <a:srgbClr val="FFFF99"/>
                </a:solidFill>
              </a:rPr>
              <a:t>4. POINT</a:t>
            </a:r>
            <a:r>
              <a:rPr lang="en-US" altLang="en-US" sz="2800" b="1" dirty="0">
                <a:solidFill>
                  <a:srgbClr val="FFFF99"/>
                </a:solidFill>
              </a:rPr>
              <a:t> . </a:t>
            </a: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0966" name="Picture 6" descr="MP00158_">
            <a:extLst>
              <a:ext uri="{FF2B5EF4-FFF2-40B4-BE49-F238E27FC236}">
                <a16:creationId xmlns:a16="http://schemas.microsoft.com/office/drawing/2014/main" id="{ECE8952C-4340-D144-8DC5-A0FB618B84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185748"/>
            <a:ext cx="2514600"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7" name="Picture 7" descr="j0331639">
            <a:extLst>
              <a:ext uri="{FF2B5EF4-FFF2-40B4-BE49-F238E27FC236}">
                <a16:creationId xmlns:a16="http://schemas.microsoft.com/office/drawing/2014/main" id="{1ECAD22E-1706-434A-802F-A698A1D9A9E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2528888"/>
            <a:ext cx="1244600" cy="1447800"/>
          </a:xfrm>
          <a:prstGeom prst="rect">
            <a:avLst/>
          </a:prstGeom>
          <a:solidFill>
            <a:schemeClr val="bg1"/>
          </a:solidFill>
          <a:ln>
            <a:noFill/>
          </a:ln>
        </p:spPr>
      </p:pic>
      <p:pic>
        <p:nvPicPr>
          <p:cNvPr id="40968" name="Picture 8" descr="j0078812">
            <a:extLst>
              <a:ext uri="{FF2B5EF4-FFF2-40B4-BE49-F238E27FC236}">
                <a16:creationId xmlns:a16="http://schemas.microsoft.com/office/drawing/2014/main" id="{3947CF21-86C5-694E-930D-D145C1C7726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23277" y="3976688"/>
            <a:ext cx="115093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9" name="Text Box 9">
            <a:extLst>
              <a:ext uri="{FF2B5EF4-FFF2-40B4-BE49-F238E27FC236}">
                <a16:creationId xmlns:a16="http://schemas.microsoft.com/office/drawing/2014/main" id="{42D7442F-429E-6D41-B95D-4FA8783747E9}"/>
              </a:ext>
            </a:extLst>
          </p:cNvPr>
          <p:cNvSpPr txBox="1">
            <a:spLocks noChangeArrowheads="1"/>
          </p:cNvSpPr>
          <p:nvPr/>
        </p:nvSpPr>
        <p:spPr bwMode="auto">
          <a:xfrm>
            <a:off x="3581400" y="5156252"/>
            <a:ext cx="920750"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7200" b="1" i="1" dirty="0">
                <a:solidFill>
                  <a:srgbClr val="FFFF99"/>
                </a:solidFill>
                <a:latin typeface="Times New Roman" panose="02020603050405020304" pitchFamily="18" charset="0"/>
              </a:rPr>
              <a:t>?</a:t>
            </a:r>
            <a:endParaRPr lang="en-US" altLang="en-US" sz="7200" dirty="0">
              <a:solidFill>
                <a:srgbClr val="FFFF99"/>
              </a:solidFill>
            </a:endParaRPr>
          </a:p>
        </p:txBody>
      </p:sp>
      <p:pic>
        <p:nvPicPr>
          <p:cNvPr id="40970" name="Picture 10" descr="j0310398">
            <a:extLst>
              <a:ext uri="{FF2B5EF4-FFF2-40B4-BE49-F238E27FC236}">
                <a16:creationId xmlns:a16="http://schemas.microsoft.com/office/drawing/2014/main" id="{6317A652-FB31-294D-931A-F922061975E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42368" y="5428512"/>
            <a:ext cx="12112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Slide Number Placeholder 2">
            <a:extLst>
              <a:ext uri="{FF2B5EF4-FFF2-40B4-BE49-F238E27FC236}">
                <a16:creationId xmlns:a16="http://schemas.microsoft.com/office/drawing/2014/main" id="{169E9EB0-2353-5940-9C0D-E8842904B68D}"/>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64</a:t>
            </a:fld>
            <a:endParaRPr lang="en-US" altLang="en-US" sz="3600" b="1" dirty="0">
              <a:solidFill>
                <a:schemeClr val="bg1"/>
              </a:solidFill>
            </a:endParaRPr>
          </a:p>
        </p:txBody>
      </p:sp>
    </p:spTree>
    <p:extLst>
      <p:ext uri="{BB962C8B-B14F-4D97-AF65-F5344CB8AC3E}">
        <p14:creationId xmlns:p14="http://schemas.microsoft.com/office/powerpoint/2010/main" val="107349036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b="1" dirty="0">
                <a:solidFill>
                  <a:srgbClr val="FFFF99"/>
                </a:solidFill>
              </a:rPr>
              <a:t>4. The </a:t>
            </a:r>
            <a:r>
              <a:rPr lang="en-US" b="1" i="1" dirty="0">
                <a:solidFill>
                  <a:srgbClr val="FFFF99"/>
                </a:solidFill>
              </a:rPr>
              <a:t>POINT</a:t>
            </a:r>
            <a:r>
              <a:rPr lang="en-US" b="1" dirty="0">
                <a:solidFill>
                  <a:srgbClr val="FFFF99"/>
                </a:solidFill>
              </a:rPr>
              <a:t> of Mark 2:1-12</a:t>
            </a:r>
            <a:endParaRPr lang="en-US" dirty="0">
              <a:solidFill>
                <a:srgbClr val="FFFF99"/>
              </a:solidFill>
            </a:endParaRPr>
          </a:p>
        </p:txBody>
      </p:sp>
      <p:grpSp>
        <p:nvGrpSpPr>
          <p:cNvPr id="25604" name="Group 7"/>
          <p:cNvGrpSpPr>
            <a:grpSpLocks/>
          </p:cNvGrpSpPr>
          <p:nvPr/>
        </p:nvGrpSpPr>
        <p:grpSpPr bwMode="auto">
          <a:xfrm>
            <a:off x="2281238" y="793750"/>
            <a:ext cx="4178300" cy="5708650"/>
            <a:chOff x="2281238" y="794444"/>
            <a:chExt cx="4177556" cy="5707956"/>
          </a:xfrm>
        </p:grpSpPr>
        <p:sp>
          <p:nvSpPr>
            <p:cNvPr id="259075" name="Text Box 3"/>
            <p:cNvSpPr txBox="1">
              <a:spLocks noChangeArrowheads="1"/>
            </p:cNvSpPr>
            <p:nvPr/>
          </p:nvSpPr>
          <p:spPr bwMode="auto">
            <a:xfrm>
              <a:off x="3444668" y="794444"/>
              <a:ext cx="3014126" cy="3701600"/>
            </a:xfrm>
            <a:prstGeom prst="rect">
              <a:avLst/>
            </a:prstGeom>
            <a:noFill/>
            <a:ln w="9525">
              <a:noFill/>
              <a:miter lim="800000"/>
              <a:headEnd/>
              <a:tailEnd/>
            </a:ln>
          </p:spPr>
          <p:txBody>
            <a:bodyPr/>
            <a:lstStyle/>
            <a:p>
              <a:pPr>
                <a:spcAft>
                  <a:spcPts val="1000"/>
                </a:spcAft>
                <a:defRPr/>
              </a:pPr>
              <a:r>
                <a:rPr lang="en-US" sz="28800" i="1" dirty="0">
                  <a:solidFill>
                    <a:srgbClr val="FFFF99"/>
                  </a:solidFill>
                  <a:latin typeface="+mj-lt"/>
                </a:rPr>
                <a:t>?</a:t>
              </a:r>
              <a:endParaRPr lang="en-US" sz="28800" dirty="0">
                <a:solidFill>
                  <a:srgbClr val="FFFF99"/>
                </a:solidFill>
                <a:latin typeface="+mj-lt"/>
              </a:endParaRPr>
            </a:p>
          </p:txBody>
        </p:sp>
        <p:pic>
          <p:nvPicPr>
            <p:cNvPr id="25606" name="Picture 4" descr="j0310398"/>
            <p:cNvPicPr>
              <a:picLocks noChangeAspect="1" noChangeArrowheads="1"/>
            </p:cNvPicPr>
            <p:nvPr/>
          </p:nvPicPr>
          <p:blipFill>
            <a:blip r:embed="rId3" cstate="print"/>
            <a:srcRect/>
            <a:stretch>
              <a:fillRect/>
            </a:stretch>
          </p:blipFill>
          <p:spPr bwMode="auto">
            <a:xfrm>
              <a:off x="2281238" y="4565902"/>
              <a:ext cx="4017962" cy="1936498"/>
            </a:xfrm>
            <a:prstGeom prst="rect">
              <a:avLst/>
            </a:prstGeom>
            <a:noFill/>
            <a:ln w="9525">
              <a:noFill/>
              <a:miter lim="800000"/>
              <a:headEnd/>
              <a:tailEnd/>
            </a:ln>
          </p:spPr>
        </p:pic>
      </p:grpSp>
      <p:sp>
        <p:nvSpPr>
          <p:cNvPr id="7" name="Slide Number Placeholder 2">
            <a:extLst>
              <a:ext uri="{FF2B5EF4-FFF2-40B4-BE49-F238E27FC236}">
                <a16:creationId xmlns:a16="http://schemas.microsoft.com/office/drawing/2014/main" id="{F53348F0-5D19-A049-B7CF-B213E280411C}"/>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65</a:t>
            </a:fld>
            <a:endParaRPr lang="en-US" altLang="en-US" sz="3600" b="1" dirty="0">
              <a:solidFill>
                <a:schemeClr val="bg1"/>
              </a:solidFill>
            </a:endParaRPr>
          </a:p>
        </p:txBody>
      </p:sp>
    </p:spTree>
    <p:extLst>
      <p:ext uri="{BB962C8B-B14F-4D97-AF65-F5344CB8AC3E}">
        <p14:creationId xmlns:p14="http://schemas.microsoft.com/office/powerpoint/2010/main" val="3734051460"/>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228600" y="1371600"/>
            <a:ext cx="8839200" cy="5486400"/>
          </a:xfrm>
        </p:spPr>
        <p:txBody>
          <a:bodyPr/>
          <a:lstStyle/>
          <a:p>
            <a:pPr marL="292100" indent="-292100">
              <a:buFont typeface="Wingdings" pitchFamily="2" charset="2"/>
              <a:buChar char="Ø"/>
            </a:pPr>
            <a:r>
              <a:rPr lang="en-US" sz="6000" b="1" dirty="0">
                <a:solidFill>
                  <a:schemeClr val="bg1"/>
                </a:solidFill>
              </a:rPr>
              <a:t>By forgiving sins here and now Jesus acts as God and claims that His authority is Divine Authority.</a:t>
            </a:r>
            <a:endParaRPr lang="en-US" sz="6000" dirty="0">
              <a:solidFill>
                <a:schemeClr val="bg1"/>
              </a:solidFill>
            </a:endParaRPr>
          </a:p>
        </p:txBody>
      </p:sp>
      <p:sp>
        <p:nvSpPr>
          <p:cNvPr id="26628" name="Title 1"/>
          <p:cNvSpPr>
            <a:spLocks noGrp="1"/>
          </p:cNvSpPr>
          <p:nvPr>
            <p:ph type="title"/>
          </p:nvPr>
        </p:nvSpPr>
        <p:spPr/>
        <p:txBody>
          <a:bodyPr/>
          <a:lstStyle/>
          <a:p>
            <a:r>
              <a:rPr lang="en-US" b="1">
                <a:solidFill>
                  <a:srgbClr val="FFFF99"/>
                </a:solidFill>
              </a:rPr>
              <a:t>I. The </a:t>
            </a:r>
            <a:r>
              <a:rPr lang="en-US" b="1" i="1">
                <a:solidFill>
                  <a:srgbClr val="FFFF99"/>
                </a:solidFill>
              </a:rPr>
              <a:t>POINT</a:t>
            </a:r>
            <a:r>
              <a:rPr lang="en-US" b="1">
                <a:solidFill>
                  <a:srgbClr val="FFFF99"/>
                </a:solidFill>
              </a:rPr>
              <a:t> of Mark 2:1-12</a:t>
            </a:r>
            <a:endParaRPr lang="en-US">
              <a:solidFill>
                <a:srgbClr val="FFFF99"/>
              </a:solidFill>
            </a:endParaRPr>
          </a:p>
        </p:txBody>
      </p:sp>
      <p:sp>
        <p:nvSpPr>
          <p:cNvPr id="5" name="Slide Number Placeholder 2">
            <a:extLst>
              <a:ext uri="{FF2B5EF4-FFF2-40B4-BE49-F238E27FC236}">
                <a16:creationId xmlns:a16="http://schemas.microsoft.com/office/drawing/2014/main" id="{60DBFE22-122D-D44C-A65C-1CB2053AE891}"/>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66</a:t>
            </a:fld>
            <a:endParaRPr lang="en-US" altLang="en-US" sz="3600" b="1" dirty="0">
              <a:solidFill>
                <a:schemeClr val="bg1"/>
              </a:solidFill>
            </a:endParaRPr>
          </a:p>
        </p:txBody>
      </p:sp>
    </p:spTree>
    <p:extLst>
      <p:ext uri="{BB962C8B-B14F-4D97-AF65-F5344CB8AC3E}">
        <p14:creationId xmlns:p14="http://schemas.microsoft.com/office/powerpoint/2010/main" val="556585526"/>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animEffect transition="in" filter="fade">
                                      <p:cBhvr>
                                        <p:cTn id="7" dur="2000"/>
                                        <p:tgtEl>
                                          <p:spTgt spid="266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5" descr="SY01655_">
            <a:extLst>
              <a:ext uri="{FF2B5EF4-FFF2-40B4-BE49-F238E27FC236}">
                <a16:creationId xmlns:a16="http://schemas.microsoft.com/office/drawing/2014/main" id="{3F98FC5C-73CE-CF4E-B6A0-45B8E24A854D}"/>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143000" y="3733800"/>
            <a:ext cx="3657600" cy="2166938"/>
          </a:xfrm>
          <a:noFill/>
        </p:spPr>
      </p:pic>
      <p:grpSp>
        <p:nvGrpSpPr>
          <p:cNvPr id="6148" name="Group 11">
            <a:extLst>
              <a:ext uri="{FF2B5EF4-FFF2-40B4-BE49-F238E27FC236}">
                <a16:creationId xmlns:a16="http://schemas.microsoft.com/office/drawing/2014/main" id="{98887C82-4A4B-944D-9427-F59CC4633D03}"/>
              </a:ext>
            </a:extLst>
          </p:cNvPr>
          <p:cNvGrpSpPr>
            <a:grpSpLocks/>
          </p:cNvGrpSpPr>
          <p:nvPr/>
        </p:nvGrpSpPr>
        <p:grpSpPr bwMode="auto">
          <a:xfrm>
            <a:off x="5562600" y="3048000"/>
            <a:ext cx="2540000" cy="4800600"/>
            <a:chOff x="3264" y="1008"/>
            <a:chExt cx="1600" cy="3024"/>
          </a:xfrm>
        </p:grpSpPr>
        <p:pic>
          <p:nvPicPr>
            <p:cNvPr id="6152" name="Picture 7" descr="j0211480">
              <a:extLst>
                <a:ext uri="{FF2B5EF4-FFF2-40B4-BE49-F238E27FC236}">
                  <a16:creationId xmlns:a16="http://schemas.microsoft.com/office/drawing/2014/main" id="{A1F1B62E-0095-BC40-BC0D-8AB1DB761F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5" y="1008"/>
              <a:ext cx="1329" cy="2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3" name="Rectangle 10">
              <a:extLst>
                <a:ext uri="{FF2B5EF4-FFF2-40B4-BE49-F238E27FC236}">
                  <a16:creationId xmlns:a16="http://schemas.microsoft.com/office/drawing/2014/main" id="{97A077C3-F9EE-AB40-90A8-5F1455B8ED65}"/>
                </a:ext>
              </a:extLst>
            </p:cNvPr>
            <p:cNvSpPr>
              <a:spLocks noChangeArrowheads="1"/>
            </p:cNvSpPr>
            <p:nvPr/>
          </p:nvSpPr>
          <p:spPr bwMode="auto">
            <a:xfrm>
              <a:off x="3264" y="3504"/>
              <a:ext cx="1536" cy="528"/>
            </a:xfrm>
            <a:prstGeom prst="rect">
              <a:avLst/>
            </a:prstGeom>
            <a:solidFill>
              <a:srgbClr val="00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6149" name="Text Box 12">
            <a:extLst>
              <a:ext uri="{FF2B5EF4-FFF2-40B4-BE49-F238E27FC236}">
                <a16:creationId xmlns:a16="http://schemas.microsoft.com/office/drawing/2014/main" id="{24CB6DD5-C662-1246-BBED-B5706A7276A0}"/>
              </a:ext>
            </a:extLst>
          </p:cNvPr>
          <p:cNvSpPr txBox="1">
            <a:spLocks noChangeArrowheads="1"/>
          </p:cNvSpPr>
          <p:nvPr/>
        </p:nvSpPr>
        <p:spPr bwMode="auto">
          <a:xfrm>
            <a:off x="3429000" y="1066800"/>
            <a:ext cx="3124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1. Listen</a:t>
            </a:r>
          </a:p>
        </p:txBody>
      </p:sp>
      <p:sp>
        <p:nvSpPr>
          <p:cNvPr id="10" name="Rectangle 2">
            <a:extLst>
              <a:ext uri="{FF2B5EF4-FFF2-40B4-BE49-F238E27FC236}">
                <a16:creationId xmlns:a16="http://schemas.microsoft.com/office/drawing/2014/main" id="{A035149E-9339-C245-8E12-888D383E2E4F}"/>
              </a:ext>
            </a:extLst>
          </p:cNvPr>
          <p:cNvSpPr txBox="1">
            <a:spLocks noChangeArrowheads="1"/>
          </p:cNvSpPr>
          <p:nvPr/>
        </p:nvSpPr>
        <p:spPr bwMode="auto">
          <a:xfrm>
            <a:off x="609600" y="-10886"/>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br>
              <a:rPr lang="en-US" altLang="en-US" sz="4800" kern="0" dirty="0">
                <a:solidFill>
                  <a:srgbClr val="FFFF66"/>
                </a:solidFill>
              </a:rPr>
            </a:br>
            <a:r>
              <a:rPr lang="en-US" altLang="en-US" sz="4800" b="1" kern="0" dirty="0">
                <a:solidFill>
                  <a:srgbClr val="FFFF66"/>
                </a:solidFill>
              </a:rPr>
              <a:t>The Inductive Method</a:t>
            </a:r>
            <a:br>
              <a:rPr lang="en-US" altLang="en-US" sz="4000" b="1" kern="0" dirty="0">
                <a:solidFill>
                  <a:srgbClr val="FFFF66"/>
                </a:solidFill>
              </a:rPr>
            </a:br>
            <a:endParaRPr lang="en-US" altLang="en-US" sz="4000" b="1" kern="0" dirty="0">
              <a:solidFill>
                <a:srgbClr val="FFFF66"/>
              </a:solidFill>
            </a:endParaRPr>
          </a:p>
        </p:txBody>
      </p:sp>
      <p:sp>
        <p:nvSpPr>
          <p:cNvPr id="11" name="Slide Number Placeholder 2">
            <a:extLst>
              <a:ext uri="{FF2B5EF4-FFF2-40B4-BE49-F238E27FC236}">
                <a16:creationId xmlns:a16="http://schemas.microsoft.com/office/drawing/2014/main" id="{1B5A187D-F4D3-4445-B276-DE7288DA233C}"/>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67</a:t>
            </a:fld>
            <a:endParaRPr lang="en-US" altLang="en-US" sz="3600" b="1" dirty="0">
              <a:solidFill>
                <a:schemeClr val="bg1"/>
              </a:solidFill>
            </a:endParaRPr>
          </a:p>
        </p:txBody>
      </p:sp>
    </p:spTree>
    <p:extLst>
      <p:ext uri="{BB962C8B-B14F-4D97-AF65-F5344CB8AC3E}">
        <p14:creationId xmlns:p14="http://schemas.microsoft.com/office/powerpoint/2010/main" val="222359853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5" descr="SY01655_">
            <a:extLst>
              <a:ext uri="{FF2B5EF4-FFF2-40B4-BE49-F238E27FC236}">
                <a16:creationId xmlns:a16="http://schemas.microsoft.com/office/drawing/2014/main" id="{3F98FC5C-73CE-CF4E-B6A0-45B8E24A854D}"/>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143000" y="3733800"/>
            <a:ext cx="3657600" cy="2166938"/>
          </a:xfrm>
          <a:noFill/>
        </p:spPr>
      </p:pic>
      <p:grpSp>
        <p:nvGrpSpPr>
          <p:cNvPr id="6148" name="Group 11">
            <a:extLst>
              <a:ext uri="{FF2B5EF4-FFF2-40B4-BE49-F238E27FC236}">
                <a16:creationId xmlns:a16="http://schemas.microsoft.com/office/drawing/2014/main" id="{98887C82-4A4B-944D-9427-F59CC4633D03}"/>
              </a:ext>
            </a:extLst>
          </p:cNvPr>
          <p:cNvGrpSpPr>
            <a:grpSpLocks/>
          </p:cNvGrpSpPr>
          <p:nvPr/>
        </p:nvGrpSpPr>
        <p:grpSpPr bwMode="auto">
          <a:xfrm>
            <a:off x="5562600" y="3048000"/>
            <a:ext cx="2540000" cy="4800600"/>
            <a:chOff x="3264" y="1008"/>
            <a:chExt cx="1600" cy="3024"/>
          </a:xfrm>
        </p:grpSpPr>
        <p:pic>
          <p:nvPicPr>
            <p:cNvPr id="6152" name="Picture 7" descr="j0211480">
              <a:extLst>
                <a:ext uri="{FF2B5EF4-FFF2-40B4-BE49-F238E27FC236}">
                  <a16:creationId xmlns:a16="http://schemas.microsoft.com/office/drawing/2014/main" id="{A1F1B62E-0095-BC40-BC0D-8AB1DB761F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5" y="1008"/>
              <a:ext cx="1329" cy="2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3" name="Rectangle 10">
              <a:extLst>
                <a:ext uri="{FF2B5EF4-FFF2-40B4-BE49-F238E27FC236}">
                  <a16:creationId xmlns:a16="http://schemas.microsoft.com/office/drawing/2014/main" id="{97A077C3-F9EE-AB40-90A8-5F1455B8ED65}"/>
                </a:ext>
              </a:extLst>
            </p:cNvPr>
            <p:cNvSpPr>
              <a:spLocks noChangeArrowheads="1"/>
            </p:cNvSpPr>
            <p:nvPr/>
          </p:nvSpPr>
          <p:spPr bwMode="auto">
            <a:xfrm>
              <a:off x="3264" y="3504"/>
              <a:ext cx="1536" cy="528"/>
            </a:xfrm>
            <a:prstGeom prst="rect">
              <a:avLst/>
            </a:prstGeom>
            <a:solidFill>
              <a:srgbClr val="00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6149" name="Text Box 12">
            <a:extLst>
              <a:ext uri="{FF2B5EF4-FFF2-40B4-BE49-F238E27FC236}">
                <a16:creationId xmlns:a16="http://schemas.microsoft.com/office/drawing/2014/main" id="{24CB6DD5-C662-1246-BBED-B5706A7276A0}"/>
              </a:ext>
            </a:extLst>
          </p:cNvPr>
          <p:cNvSpPr txBox="1">
            <a:spLocks noChangeArrowheads="1"/>
          </p:cNvSpPr>
          <p:nvPr/>
        </p:nvSpPr>
        <p:spPr bwMode="auto">
          <a:xfrm>
            <a:off x="3429000" y="1066800"/>
            <a:ext cx="3124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1. Listen</a:t>
            </a:r>
          </a:p>
        </p:txBody>
      </p:sp>
      <p:sp>
        <p:nvSpPr>
          <p:cNvPr id="6150" name="Text Box 13">
            <a:extLst>
              <a:ext uri="{FF2B5EF4-FFF2-40B4-BE49-F238E27FC236}">
                <a16:creationId xmlns:a16="http://schemas.microsoft.com/office/drawing/2014/main" id="{E9AC83EF-92A6-EE40-A494-49D3295F73D3}"/>
              </a:ext>
            </a:extLst>
          </p:cNvPr>
          <p:cNvSpPr txBox="1">
            <a:spLocks noChangeArrowheads="1"/>
          </p:cNvSpPr>
          <p:nvPr/>
        </p:nvSpPr>
        <p:spPr bwMode="auto">
          <a:xfrm>
            <a:off x="2438400" y="2057400"/>
            <a:ext cx="5105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2. Understand</a:t>
            </a:r>
          </a:p>
        </p:txBody>
      </p:sp>
      <p:sp>
        <p:nvSpPr>
          <p:cNvPr id="10" name="Rectangle 2">
            <a:extLst>
              <a:ext uri="{FF2B5EF4-FFF2-40B4-BE49-F238E27FC236}">
                <a16:creationId xmlns:a16="http://schemas.microsoft.com/office/drawing/2014/main" id="{A035149E-9339-C245-8E12-888D383E2E4F}"/>
              </a:ext>
            </a:extLst>
          </p:cNvPr>
          <p:cNvSpPr txBox="1">
            <a:spLocks noChangeArrowheads="1"/>
          </p:cNvSpPr>
          <p:nvPr/>
        </p:nvSpPr>
        <p:spPr bwMode="auto">
          <a:xfrm>
            <a:off x="609600" y="-10886"/>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br>
              <a:rPr lang="en-US" altLang="en-US" sz="4800" kern="0" dirty="0">
                <a:solidFill>
                  <a:srgbClr val="FFFF66"/>
                </a:solidFill>
              </a:rPr>
            </a:br>
            <a:r>
              <a:rPr lang="en-US" altLang="en-US" sz="4800" b="1" kern="0" dirty="0">
                <a:solidFill>
                  <a:srgbClr val="FFFF66"/>
                </a:solidFill>
              </a:rPr>
              <a:t>The Inductive Method</a:t>
            </a:r>
            <a:br>
              <a:rPr lang="en-US" altLang="en-US" sz="4000" b="1" kern="0" dirty="0">
                <a:solidFill>
                  <a:srgbClr val="FFFF66"/>
                </a:solidFill>
              </a:rPr>
            </a:br>
            <a:endParaRPr lang="en-US" altLang="en-US" sz="4000" b="1" kern="0" dirty="0">
              <a:solidFill>
                <a:srgbClr val="FFFF66"/>
              </a:solidFill>
            </a:endParaRPr>
          </a:p>
        </p:txBody>
      </p:sp>
      <p:sp>
        <p:nvSpPr>
          <p:cNvPr id="11" name="Slide Number Placeholder 2">
            <a:extLst>
              <a:ext uri="{FF2B5EF4-FFF2-40B4-BE49-F238E27FC236}">
                <a16:creationId xmlns:a16="http://schemas.microsoft.com/office/drawing/2014/main" id="{1B5A187D-F4D3-4445-B276-DE7288DA233C}"/>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68</a:t>
            </a:fld>
            <a:endParaRPr lang="en-US" altLang="en-US" sz="3600" b="1" dirty="0">
              <a:solidFill>
                <a:schemeClr val="bg1"/>
              </a:solidFill>
            </a:endParaRPr>
          </a:p>
        </p:txBody>
      </p:sp>
    </p:spTree>
    <p:extLst>
      <p:ext uri="{BB962C8B-B14F-4D97-AF65-F5344CB8AC3E}">
        <p14:creationId xmlns:p14="http://schemas.microsoft.com/office/powerpoint/2010/main" val="3802035968"/>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5" descr="SY01655_">
            <a:extLst>
              <a:ext uri="{FF2B5EF4-FFF2-40B4-BE49-F238E27FC236}">
                <a16:creationId xmlns:a16="http://schemas.microsoft.com/office/drawing/2014/main" id="{3F98FC5C-73CE-CF4E-B6A0-45B8E24A854D}"/>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143000" y="3733800"/>
            <a:ext cx="3657600" cy="2166938"/>
          </a:xfrm>
          <a:noFill/>
        </p:spPr>
      </p:pic>
      <p:grpSp>
        <p:nvGrpSpPr>
          <p:cNvPr id="6148" name="Group 11">
            <a:extLst>
              <a:ext uri="{FF2B5EF4-FFF2-40B4-BE49-F238E27FC236}">
                <a16:creationId xmlns:a16="http://schemas.microsoft.com/office/drawing/2014/main" id="{98887C82-4A4B-944D-9427-F59CC4633D03}"/>
              </a:ext>
            </a:extLst>
          </p:cNvPr>
          <p:cNvGrpSpPr>
            <a:grpSpLocks/>
          </p:cNvGrpSpPr>
          <p:nvPr/>
        </p:nvGrpSpPr>
        <p:grpSpPr bwMode="auto">
          <a:xfrm>
            <a:off x="5562600" y="3048000"/>
            <a:ext cx="2540000" cy="4800600"/>
            <a:chOff x="3264" y="1008"/>
            <a:chExt cx="1600" cy="3024"/>
          </a:xfrm>
        </p:grpSpPr>
        <p:pic>
          <p:nvPicPr>
            <p:cNvPr id="6152" name="Picture 7" descr="j0211480">
              <a:extLst>
                <a:ext uri="{FF2B5EF4-FFF2-40B4-BE49-F238E27FC236}">
                  <a16:creationId xmlns:a16="http://schemas.microsoft.com/office/drawing/2014/main" id="{A1F1B62E-0095-BC40-BC0D-8AB1DB761F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5" y="1008"/>
              <a:ext cx="1329" cy="2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3" name="Rectangle 10">
              <a:extLst>
                <a:ext uri="{FF2B5EF4-FFF2-40B4-BE49-F238E27FC236}">
                  <a16:creationId xmlns:a16="http://schemas.microsoft.com/office/drawing/2014/main" id="{97A077C3-F9EE-AB40-90A8-5F1455B8ED65}"/>
                </a:ext>
              </a:extLst>
            </p:cNvPr>
            <p:cNvSpPr>
              <a:spLocks noChangeArrowheads="1"/>
            </p:cNvSpPr>
            <p:nvPr/>
          </p:nvSpPr>
          <p:spPr bwMode="auto">
            <a:xfrm>
              <a:off x="3264" y="3504"/>
              <a:ext cx="1536" cy="528"/>
            </a:xfrm>
            <a:prstGeom prst="rect">
              <a:avLst/>
            </a:prstGeom>
            <a:solidFill>
              <a:srgbClr val="00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6149" name="Text Box 12">
            <a:extLst>
              <a:ext uri="{FF2B5EF4-FFF2-40B4-BE49-F238E27FC236}">
                <a16:creationId xmlns:a16="http://schemas.microsoft.com/office/drawing/2014/main" id="{24CB6DD5-C662-1246-BBED-B5706A7276A0}"/>
              </a:ext>
            </a:extLst>
          </p:cNvPr>
          <p:cNvSpPr txBox="1">
            <a:spLocks noChangeArrowheads="1"/>
          </p:cNvSpPr>
          <p:nvPr/>
        </p:nvSpPr>
        <p:spPr bwMode="auto">
          <a:xfrm>
            <a:off x="3429000" y="1066800"/>
            <a:ext cx="31242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1. Listen</a:t>
            </a:r>
          </a:p>
        </p:txBody>
      </p:sp>
      <p:sp>
        <p:nvSpPr>
          <p:cNvPr id="6150" name="Text Box 13">
            <a:extLst>
              <a:ext uri="{FF2B5EF4-FFF2-40B4-BE49-F238E27FC236}">
                <a16:creationId xmlns:a16="http://schemas.microsoft.com/office/drawing/2014/main" id="{E9AC83EF-92A6-EE40-A494-49D3295F73D3}"/>
              </a:ext>
            </a:extLst>
          </p:cNvPr>
          <p:cNvSpPr txBox="1">
            <a:spLocks noChangeArrowheads="1"/>
          </p:cNvSpPr>
          <p:nvPr/>
        </p:nvSpPr>
        <p:spPr bwMode="auto">
          <a:xfrm>
            <a:off x="2438400" y="2057400"/>
            <a:ext cx="51054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2. Understand</a:t>
            </a:r>
          </a:p>
        </p:txBody>
      </p:sp>
      <p:sp>
        <p:nvSpPr>
          <p:cNvPr id="6151" name="Text Box 14">
            <a:extLst>
              <a:ext uri="{FF2B5EF4-FFF2-40B4-BE49-F238E27FC236}">
                <a16:creationId xmlns:a16="http://schemas.microsoft.com/office/drawing/2014/main" id="{C5B2A9F0-B05C-E445-AB8D-2C2C7768EF84}"/>
              </a:ext>
            </a:extLst>
          </p:cNvPr>
          <p:cNvSpPr txBox="1">
            <a:spLocks noChangeArrowheads="1"/>
          </p:cNvSpPr>
          <p:nvPr/>
        </p:nvSpPr>
        <p:spPr bwMode="auto">
          <a:xfrm>
            <a:off x="3657600" y="3124200"/>
            <a:ext cx="2667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5400" b="1" i="1" dirty="0">
                <a:solidFill>
                  <a:schemeClr val="bg1"/>
                </a:solidFill>
              </a:rPr>
              <a:t>3. Obey</a:t>
            </a:r>
          </a:p>
        </p:txBody>
      </p:sp>
      <p:sp>
        <p:nvSpPr>
          <p:cNvPr id="10" name="Rectangle 2">
            <a:extLst>
              <a:ext uri="{FF2B5EF4-FFF2-40B4-BE49-F238E27FC236}">
                <a16:creationId xmlns:a16="http://schemas.microsoft.com/office/drawing/2014/main" id="{A035149E-9339-C245-8E12-888D383E2E4F}"/>
              </a:ext>
            </a:extLst>
          </p:cNvPr>
          <p:cNvSpPr txBox="1">
            <a:spLocks noChangeArrowheads="1"/>
          </p:cNvSpPr>
          <p:nvPr/>
        </p:nvSpPr>
        <p:spPr bwMode="auto">
          <a:xfrm>
            <a:off x="609600" y="-10886"/>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br>
              <a:rPr lang="en-US" altLang="en-US" sz="4800" kern="0" dirty="0">
                <a:solidFill>
                  <a:srgbClr val="FFFF66"/>
                </a:solidFill>
              </a:rPr>
            </a:br>
            <a:r>
              <a:rPr lang="en-US" altLang="en-US" sz="4800" b="1" kern="0" dirty="0">
                <a:solidFill>
                  <a:srgbClr val="FFFF66"/>
                </a:solidFill>
              </a:rPr>
              <a:t>The Inductive Method</a:t>
            </a:r>
            <a:br>
              <a:rPr lang="en-US" altLang="en-US" sz="4000" b="1" kern="0" dirty="0">
                <a:solidFill>
                  <a:srgbClr val="FFFF66"/>
                </a:solidFill>
              </a:rPr>
            </a:br>
            <a:endParaRPr lang="en-US" altLang="en-US" sz="4000" b="1" kern="0" dirty="0">
              <a:solidFill>
                <a:srgbClr val="FFFF66"/>
              </a:solidFill>
            </a:endParaRPr>
          </a:p>
        </p:txBody>
      </p:sp>
      <p:sp>
        <p:nvSpPr>
          <p:cNvPr id="11" name="Slide Number Placeholder 2">
            <a:extLst>
              <a:ext uri="{FF2B5EF4-FFF2-40B4-BE49-F238E27FC236}">
                <a16:creationId xmlns:a16="http://schemas.microsoft.com/office/drawing/2014/main" id="{1B5A187D-F4D3-4445-B276-DE7288DA233C}"/>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69</a:t>
            </a:fld>
            <a:endParaRPr lang="en-US" altLang="en-US" sz="3600" b="1" dirty="0">
              <a:solidFill>
                <a:schemeClr val="bg1"/>
              </a:solidFill>
            </a:endParaRPr>
          </a:p>
        </p:txBody>
      </p:sp>
    </p:spTree>
    <p:extLst>
      <p:ext uri="{BB962C8B-B14F-4D97-AF65-F5344CB8AC3E}">
        <p14:creationId xmlns:p14="http://schemas.microsoft.com/office/powerpoint/2010/main" val="190395056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B87CE-2954-5143-9123-37B714D33ADE}"/>
              </a:ext>
            </a:extLst>
          </p:cNvPr>
          <p:cNvSpPr>
            <a:spLocks noGrp="1"/>
          </p:cNvSpPr>
          <p:nvPr>
            <p:ph type="title"/>
          </p:nvPr>
        </p:nvSpPr>
        <p:spPr/>
        <p:txBody>
          <a:bodyPr/>
          <a:lstStyle/>
          <a:p>
            <a:r>
              <a:rPr lang="en-US" b="1" dirty="0">
                <a:solidFill>
                  <a:srgbClr val="FFFF99"/>
                </a:solidFill>
              </a:rPr>
              <a:t>Why Should I Study the Bible?</a:t>
            </a:r>
            <a:endParaRPr lang="en-US" dirty="0">
              <a:solidFill>
                <a:srgbClr val="FFFF99"/>
              </a:solidFill>
            </a:endParaRPr>
          </a:p>
        </p:txBody>
      </p:sp>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15600"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sp>
        <p:nvSpPr>
          <p:cNvPr id="12" name="Slide Number Placeholder 2">
            <a:extLst>
              <a:ext uri="{FF2B5EF4-FFF2-40B4-BE49-F238E27FC236}">
                <a16:creationId xmlns:a16="http://schemas.microsoft.com/office/drawing/2014/main" id="{DD892A74-9E7A-374F-A1C8-8B7E51DBC9FC}"/>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7</a:t>
            </a:fld>
            <a:endParaRPr lang="en-US" altLang="en-US" sz="3600" b="1" dirty="0">
              <a:solidFill>
                <a:schemeClr val="bg1"/>
              </a:solidFill>
            </a:endParaRPr>
          </a:p>
        </p:txBody>
      </p:sp>
      <p:pic>
        <p:nvPicPr>
          <p:cNvPr id="7" name="Picture 6">
            <a:extLst>
              <a:ext uri="{FF2B5EF4-FFF2-40B4-BE49-F238E27FC236}">
                <a16:creationId xmlns:a16="http://schemas.microsoft.com/office/drawing/2014/main" id="{5E809B92-876F-4A4F-A010-40B9E0B300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104" y="1965960"/>
            <a:ext cx="5195190" cy="4315581"/>
          </a:xfrm>
          <a:prstGeom prst="rect">
            <a:avLst/>
          </a:prstGeom>
        </p:spPr>
      </p:pic>
    </p:spTree>
    <p:extLst>
      <p:ext uri="{BB962C8B-B14F-4D97-AF65-F5344CB8AC3E}">
        <p14:creationId xmlns:p14="http://schemas.microsoft.com/office/powerpoint/2010/main" val="436022976"/>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609600" indent="-609600" eaLnBrk="1" hangingPunct="1">
              <a:lnSpc>
                <a:spcPct val="90000"/>
              </a:lnSpc>
              <a:buFontTx/>
              <a:buAutoNum type="arabicPeriod"/>
            </a:pPr>
            <a:r>
              <a:rPr lang="en-US" altLang="en-US" sz="2400" b="1" i="1" dirty="0">
                <a:solidFill>
                  <a:srgbClr val="FFFF99"/>
                </a:solidFill>
              </a:rPr>
              <a:t>PLACE . </a:t>
            </a: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endParaRPr lang="en-US" altLang="en-US" sz="2400" b="1" i="1" dirty="0">
              <a:solidFill>
                <a:srgbClr val="FFFF00"/>
              </a:solidFill>
            </a:endParaRPr>
          </a:p>
          <a:p>
            <a:pPr marL="0" indent="0" eaLnBrk="1" hangingPunct="1">
              <a:lnSpc>
                <a:spcPct val="90000"/>
              </a:lnSpc>
              <a:buNone/>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006600"/>
              </a:solidFill>
            </a:endParaRP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0966" name="Picture 6" descr="MP00158_">
            <a:extLst>
              <a:ext uri="{FF2B5EF4-FFF2-40B4-BE49-F238E27FC236}">
                <a16:creationId xmlns:a16="http://schemas.microsoft.com/office/drawing/2014/main" id="{ECE8952C-4340-D144-8DC5-A0FB618B84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185748"/>
            <a:ext cx="2514600"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Slide Number Placeholder 2">
            <a:extLst>
              <a:ext uri="{FF2B5EF4-FFF2-40B4-BE49-F238E27FC236}">
                <a16:creationId xmlns:a16="http://schemas.microsoft.com/office/drawing/2014/main" id="{5FEC2991-435C-7F43-B6A4-A29CD2351710}"/>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70</a:t>
            </a:fld>
            <a:endParaRPr lang="en-US" altLang="en-US" sz="3600" b="1" dirty="0">
              <a:solidFill>
                <a:schemeClr val="bg1"/>
              </a:solidFill>
            </a:endParaRPr>
          </a:p>
        </p:txBody>
      </p:sp>
    </p:spTree>
    <p:extLst>
      <p:ext uri="{BB962C8B-B14F-4D97-AF65-F5344CB8AC3E}">
        <p14:creationId xmlns:p14="http://schemas.microsoft.com/office/powerpoint/2010/main" val="3268657247"/>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609600" indent="-609600" eaLnBrk="1" hangingPunct="1">
              <a:lnSpc>
                <a:spcPct val="90000"/>
              </a:lnSpc>
              <a:buFontTx/>
              <a:buAutoNum type="arabicPeriod"/>
            </a:pPr>
            <a:r>
              <a:rPr lang="en-US" altLang="en-US" sz="2400" b="1" i="1" dirty="0">
                <a:solidFill>
                  <a:srgbClr val="FFFF99"/>
                </a:solidFill>
              </a:rPr>
              <a:t>PLACE . </a:t>
            </a: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endParaRPr lang="en-US" altLang="en-US" sz="2400" b="1" i="1" dirty="0">
              <a:solidFill>
                <a:srgbClr val="FFFF99"/>
              </a:solidFill>
            </a:endParaRPr>
          </a:p>
          <a:p>
            <a:pPr marL="609600" indent="-609600" eaLnBrk="1" hangingPunct="1">
              <a:lnSpc>
                <a:spcPct val="90000"/>
              </a:lnSpc>
              <a:buFontTx/>
              <a:buAutoNum type="arabicPeriod"/>
            </a:pPr>
            <a:r>
              <a:rPr lang="en-US" altLang="en-US" sz="2800" b="1" i="1" dirty="0">
                <a:solidFill>
                  <a:srgbClr val="FFFF99"/>
                </a:solidFill>
              </a:rPr>
              <a:t>PLAN . </a:t>
            </a:r>
          </a:p>
          <a:p>
            <a:pPr marL="609600" indent="-609600" eaLnBrk="1" hangingPunct="1">
              <a:lnSpc>
                <a:spcPct val="90000"/>
              </a:lnSpc>
              <a:buFontTx/>
              <a:buAutoNum type="arabicPeriod"/>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006600"/>
              </a:solidFill>
            </a:endParaRP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0966" name="Picture 6" descr="MP00158_">
            <a:extLst>
              <a:ext uri="{FF2B5EF4-FFF2-40B4-BE49-F238E27FC236}">
                <a16:creationId xmlns:a16="http://schemas.microsoft.com/office/drawing/2014/main" id="{ECE8952C-4340-D144-8DC5-A0FB618B84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185748"/>
            <a:ext cx="2514600"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7" name="Picture 7" descr="j0331639">
            <a:extLst>
              <a:ext uri="{FF2B5EF4-FFF2-40B4-BE49-F238E27FC236}">
                <a16:creationId xmlns:a16="http://schemas.microsoft.com/office/drawing/2014/main" id="{1ECAD22E-1706-434A-802F-A698A1D9A9E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2528888"/>
            <a:ext cx="1244600" cy="1447800"/>
          </a:xfrm>
          <a:prstGeom prst="rect">
            <a:avLst/>
          </a:prstGeom>
          <a:solidFill>
            <a:schemeClr val="bg1"/>
          </a:solidFill>
          <a:ln>
            <a:noFill/>
          </a:ln>
        </p:spPr>
      </p:pic>
      <p:sp>
        <p:nvSpPr>
          <p:cNvPr id="12" name="Slide Number Placeholder 2">
            <a:extLst>
              <a:ext uri="{FF2B5EF4-FFF2-40B4-BE49-F238E27FC236}">
                <a16:creationId xmlns:a16="http://schemas.microsoft.com/office/drawing/2014/main" id="{5FEC2991-435C-7F43-B6A4-A29CD2351710}"/>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71</a:t>
            </a:fld>
            <a:endParaRPr lang="en-US" altLang="en-US" sz="3600" b="1" dirty="0">
              <a:solidFill>
                <a:schemeClr val="bg1"/>
              </a:solidFill>
            </a:endParaRPr>
          </a:p>
        </p:txBody>
      </p:sp>
    </p:spTree>
    <p:extLst>
      <p:ext uri="{BB962C8B-B14F-4D97-AF65-F5344CB8AC3E}">
        <p14:creationId xmlns:p14="http://schemas.microsoft.com/office/powerpoint/2010/main" val="1395950789"/>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609600" indent="-609600" eaLnBrk="1" hangingPunct="1">
              <a:lnSpc>
                <a:spcPct val="90000"/>
              </a:lnSpc>
              <a:buFontTx/>
              <a:buAutoNum type="arabicPeriod"/>
            </a:pPr>
            <a:r>
              <a:rPr lang="en-US" altLang="en-US" sz="2400" b="1" i="1" dirty="0">
                <a:solidFill>
                  <a:srgbClr val="FFFF99"/>
                </a:solidFill>
              </a:rPr>
              <a:t>PLACE . </a:t>
            </a: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r>
              <a:rPr lang="en-US" altLang="en-US" sz="2800" b="1" i="1" dirty="0">
                <a:solidFill>
                  <a:srgbClr val="FFFF99"/>
                </a:solidFill>
              </a:rPr>
              <a:t>PLAN . </a:t>
            </a:r>
          </a:p>
          <a:p>
            <a:pPr marL="609600" indent="-609600" eaLnBrk="1" hangingPunct="1">
              <a:lnSpc>
                <a:spcPct val="90000"/>
              </a:lnSpc>
              <a:buFontTx/>
              <a:buAutoNum type="arabicPeriod"/>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FFFF99"/>
              </a:solidFill>
            </a:endParaRPr>
          </a:p>
          <a:p>
            <a:pPr marL="609600" indent="-609600" eaLnBrk="1" hangingPunct="1">
              <a:lnSpc>
                <a:spcPct val="90000"/>
              </a:lnSpc>
              <a:buFontTx/>
              <a:buNone/>
            </a:pPr>
            <a:r>
              <a:rPr lang="en-US" altLang="en-US" sz="2800" b="1" i="1" dirty="0">
                <a:solidFill>
                  <a:srgbClr val="FFFF99"/>
                </a:solidFill>
              </a:rPr>
              <a:t>3. PARTICULARS (WORDS). </a:t>
            </a: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0966" name="Picture 6" descr="MP00158_">
            <a:extLst>
              <a:ext uri="{FF2B5EF4-FFF2-40B4-BE49-F238E27FC236}">
                <a16:creationId xmlns:a16="http://schemas.microsoft.com/office/drawing/2014/main" id="{ECE8952C-4340-D144-8DC5-A0FB618B84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185748"/>
            <a:ext cx="2514600"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7" name="Picture 7" descr="j0331639">
            <a:extLst>
              <a:ext uri="{FF2B5EF4-FFF2-40B4-BE49-F238E27FC236}">
                <a16:creationId xmlns:a16="http://schemas.microsoft.com/office/drawing/2014/main" id="{1ECAD22E-1706-434A-802F-A698A1D9A9E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2528888"/>
            <a:ext cx="1244600" cy="1447800"/>
          </a:xfrm>
          <a:prstGeom prst="rect">
            <a:avLst/>
          </a:prstGeom>
          <a:solidFill>
            <a:schemeClr val="bg1"/>
          </a:solidFill>
          <a:ln>
            <a:noFill/>
          </a:ln>
        </p:spPr>
      </p:pic>
      <p:pic>
        <p:nvPicPr>
          <p:cNvPr id="40968" name="Picture 8" descr="j0078812">
            <a:extLst>
              <a:ext uri="{FF2B5EF4-FFF2-40B4-BE49-F238E27FC236}">
                <a16:creationId xmlns:a16="http://schemas.microsoft.com/office/drawing/2014/main" id="{3947CF21-86C5-694E-930D-D145C1C7726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23277" y="3976688"/>
            <a:ext cx="115093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Slide Number Placeholder 2">
            <a:extLst>
              <a:ext uri="{FF2B5EF4-FFF2-40B4-BE49-F238E27FC236}">
                <a16:creationId xmlns:a16="http://schemas.microsoft.com/office/drawing/2014/main" id="{5FEC2991-435C-7F43-B6A4-A29CD2351710}"/>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72</a:t>
            </a:fld>
            <a:endParaRPr lang="en-US" altLang="en-US" sz="3600" b="1" dirty="0">
              <a:solidFill>
                <a:schemeClr val="bg1"/>
              </a:solidFill>
            </a:endParaRPr>
          </a:p>
        </p:txBody>
      </p:sp>
    </p:spTree>
    <p:extLst>
      <p:ext uri="{BB962C8B-B14F-4D97-AF65-F5344CB8AC3E}">
        <p14:creationId xmlns:p14="http://schemas.microsoft.com/office/powerpoint/2010/main" val="1020286913"/>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56A9B80-4303-3144-8778-637D261FB639}"/>
              </a:ext>
            </a:extLst>
          </p:cNvPr>
          <p:cNvSpPr>
            <a:spLocks noGrp="1" noChangeArrowheads="1"/>
          </p:cNvSpPr>
          <p:nvPr>
            <p:ph type="title" idx="4294967295"/>
          </p:nvPr>
        </p:nvSpPr>
        <p:spPr>
          <a:xfrm>
            <a:off x="387917" y="128362"/>
            <a:ext cx="8610600" cy="1143000"/>
          </a:xfrm>
        </p:spPr>
        <p:txBody>
          <a:bodyPr/>
          <a:lstStyle/>
          <a:p>
            <a:pPr eaLnBrk="1" hangingPunct="1"/>
            <a:r>
              <a:rPr lang="en-US" altLang="en-US" sz="4800" b="1" dirty="0">
                <a:solidFill>
                  <a:srgbClr val="FFFF99"/>
                </a:solidFill>
              </a:rPr>
              <a:t>What Steps Should I Follow?</a:t>
            </a:r>
          </a:p>
        </p:txBody>
      </p:sp>
      <p:sp>
        <p:nvSpPr>
          <p:cNvPr id="40963" name="Rectangle 3">
            <a:extLst>
              <a:ext uri="{FF2B5EF4-FFF2-40B4-BE49-F238E27FC236}">
                <a16:creationId xmlns:a16="http://schemas.microsoft.com/office/drawing/2014/main" id="{A424B3A3-41F7-5F49-BF9A-E9BB5B99116C}"/>
              </a:ext>
            </a:extLst>
          </p:cNvPr>
          <p:cNvSpPr>
            <a:spLocks noGrp="1" noChangeArrowheads="1"/>
          </p:cNvSpPr>
          <p:nvPr>
            <p:ph type="body" idx="4294967295"/>
          </p:nvPr>
        </p:nvSpPr>
        <p:spPr>
          <a:xfrm>
            <a:off x="486229" y="1449500"/>
            <a:ext cx="8229600" cy="5562600"/>
          </a:xfrm>
        </p:spPr>
        <p:txBody>
          <a:bodyPr/>
          <a:lstStyle/>
          <a:p>
            <a:pPr marL="609600" indent="-609600" eaLnBrk="1" hangingPunct="1">
              <a:lnSpc>
                <a:spcPct val="90000"/>
              </a:lnSpc>
              <a:buFontTx/>
              <a:buAutoNum type="arabicPeriod"/>
            </a:pPr>
            <a:r>
              <a:rPr lang="en-US" altLang="en-US" sz="2400" b="1" i="1" dirty="0">
                <a:solidFill>
                  <a:srgbClr val="FFFF99"/>
                </a:solidFill>
              </a:rPr>
              <a:t>PLACE . </a:t>
            </a:r>
          </a:p>
          <a:p>
            <a:pPr marL="609600" indent="-609600" eaLnBrk="1" hangingPunct="1">
              <a:lnSpc>
                <a:spcPct val="90000"/>
              </a:lnSpc>
              <a:buFontTx/>
              <a:buAutoNum type="arabicPeriod"/>
            </a:pPr>
            <a:endParaRPr lang="en-US" altLang="en-US" sz="2400" b="1" i="1" dirty="0">
              <a:solidFill>
                <a:srgbClr val="FFFF00"/>
              </a:solidFill>
            </a:endParaRPr>
          </a:p>
          <a:p>
            <a:pPr marL="609600" indent="-609600" eaLnBrk="1" hangingPunct="1">
              <a:lnSpc>
                <a:spcPct val="90000"/>
              </a:lnSpc>
              <a:buFontTx/>
              <a:buAutoNum type="arabicPeriod"/>
            </a:pPr>
            <a:endParaRPr lang="en-US" altLang="en-US" sz="2400" b="1" i="1" dirty="0">
              <a:solidFill>
                <a:srgbClr val="FFFF99"/>
              </a:solidFill>
            </a:endParaRPr>
          </a:p>
          <a:p>
            <a:pPr marL="609600" indent="-609600" eaLnBrk="1" hangingPunct="1">
              <a:lnSpc>
                <a:spcPct val="90000"/>
              </a:lnSpc>
              <a:buFontTx/>
              <a:buAutoNum type="arabicPeriod"/>
            </a:pPr>
            <a:r>
              <a:rPr lang="en-US" altLang="en-US" sz="2800" b="1" i="1" dirty="0">
                <a:solidFill>
                  <a:srgbClr val="FFFF99"/>
                </a:solidFill>
              </a:rPr>
              <a:t>PLAN . </a:t>
            </a:r>
          </a:p>
          <a:p>
            <a:pPr marL="609600" indent="-609600" eaLnBrk="1" hangingPunct="1">
              <a:lnSpc>
                <a:spcPct val="90000"/>
              </a:lnSpc>
              <a:buFontTx/>
              <a:buAutoNum type="arabicPeriod"/>
            </a:pPr>
            <a:endParaRPr lang="en-US" altLang="en-US" sz="2800" b="1" i="1" dirty="0">
              <a:solidFill>
                <a:srgbClr val="FFFF00"/>
              </a:solidFill>
            </a:endParaRPr>
          </a:p>
          <a:p>
            <a:pPr marL="609600" indent="-609600" eaLnBrk="1" hangingPunct="1">
              <a:lnSpc>
                <a:spcPct val="90000"/>
              </a:lnSpc>
              <a:buFontTx/>
              <a:buAutoNum type="arabicPeriod"/>
            </a:pPr>
            <a:endParaRPr lang="en-US" altLang="en-US" sz="2800" b="1" i="1" dirty="0">
              <a:solidFill>
                <a:srgbClr val="FFFF99"/>
              </a:solidFill>
            </a:endParaRPr>
          </a:p>
          <a:p>
            <a:pPr marL="609600" indent="-609600" eaLnBrk="1" hangingPunct="1">
              <a:lnSpc>
                <a:spcPct val="90000"/>
              </a:lnSpc>
              <a:buFontTx/>
              <a:buNone/>
            </a:pPr>
            <a:r>
              <a:rPr lang="en-US" altLang="en-US" sz="2800" b="1" i="1" dirty="0">
                <a:solidFill>
                  <a:srgbClr val="FFFF99"/>
                </a:solidFill>
              </a:rPr>
              <a:t>3. PARTICULARS (WORDS). </a:t>
            </a: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endParaRPr lang="en-US" altLang="en-US" sz="2800" b="1" i="1" dirty="0">
              <a:solidFill>
                <a:srgbClr val="FFFF00"/>
              </a:solidFill>
            </a:endParaRPr>
          </a:p>
          <a:p>
            <a:pPr marL="609600" indent="-609600" eaLnBrk="1" hangingPunct="1">
              <a:lnSpc>
                <a:spcPct val="90000"/>
              </a:lnSpc>
              <a:buFontTx/>
              <a:buNone/>
            </a:pPr>
            <a:r>
              <a:rPr lang="en-US" altLang="en-US" sz="2800" b="1" i="1" dirty="0">
                <a:solidFill>
                  <a:srgbClr val="FFFF99"/>
                </a:solidFill>
              </a:rPr>
              <a:t>4. POINT</a:t>
            </a:r>
            <a:r>
              <a:rPr lang="en-US" altLang="en-US" sz="2800" b="1" dirty="0">
                <a:solidFill>
                  <a:srgbClr val="FFFF99"/>
                </a:solidFill>
              </a:rPr>
              <a:t> . </a:t>
            </a:r>
          </a:p>
        </p:txBody>
      </p:sp>
      <p:sp>
        <p:nvSpPr>
          <p:cNvPr id="40964" name="Rectangle 4">
            <a:extLst>
              <a:ext uri="{FF2B5EF4-FFF2-40B4-BE49-F238E27FC236}">
                <a16:creationId xmlns:a16="http://schemas.microsoft.com/office/drawing/2014/main" id="{6CAF8195-C5FC-3B44-9609-BAED12F72688}"/>
              </a:ext>
            </a:extLst>
          </p:cNvPr>
          <p:cNvSpPr>
            <a:spLocks noChangeArrowheads="1"/>
          </p:cNvSpPr>
          <p:nvPr/>
        </p:nvSpPr>
        <p:spPr bwMode="auto">
          <a:xfrm>
            <a:off x="0" y="32289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0965" name="Rectangle 5">
            <a:extLst>
              <a:ext uri="{FF2B5EF4-FFF2-40B4-BE49-F238E27FC236}">
                <a16:creationId xmlns:a16="http://schemas.microsoft.com/office/drawing/2014/main" id="{5916A2CC-6D73-4743-8A2B-F7AAD7FCE3B8}"/>
              </a:ext>
            </a:extLst>
          </p:cNvPr>
          <p:cNvSpPr>
            <a:spLocks noChangeArrowheads="1"/>
          </p:cNvSpPr>
          <p:nvPr/>
        </p:nvSpPr>
        <p:spPr bwMode="auto">
          <a:xfrm>
            <a:off x="0" y="32527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0966" name="Picture 6" descr="MP00158_">
            <a:extLst>
              <a:ext uri="{FF2B5EF4-FFF2-40B4-BE49-F238E27FC236}">
                <a16:creationId xmlns:a16="http://schemas.microsoft.com/office/drawing/2014/main" id="{ECE8952C-4340-D144-8DC5-A0FB618B84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185748"/>
            <a:ext cx="2514600"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7" name="Picture 7" descr="j0331639">
            <a:extLst>
              <a:ext uri="{FF2B5EF4-FFF2-40B4-BE49-F238E27FC236}">
                <a16:creationId xmlns:a16="http://schemas.microsoft.com/office/drawing/2014/main" id="{1ECAD22E-1706-434A-802F-A698A1D9A9E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2528888"/>
            <a:ext cx="1244600" cy="1447800"/>
          </a:xfrm>
          <a:prstGeom prst="rect">
            <a:avLst/>
          </a:prstGeom>
          <a:solidFill>
            <a:schemeClr val="bg1"/>
          </a:solidFill>
          <a:ln>
            <a:noFill/>
          </a:ln>
        </p:spPr>
      </p:pic>
      <p:pic>
        <p:nvPicPr>
          <p:cNvPr id="40968" name="Picture 8" descr="j0078812">
            <a:extLst>
              <a:ext uri="{FF2B5EF4-FFF2-40B4-BE49-F238E27FC236}">
                <a16:creationId xmlns:a16="http://schemas.microsoft.com/office/drawing/2014/main" id="{3947CF21-86C5-694E-930D-D145C1C7726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23277" y="3976688"/>
            <a:ext cx="115093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9" name="Text Box 9">
            <a:extLst>
              <a:ext uri="{FF2B5EF4-FFF2-40B4-BE49-F238E27FC236}">
                <a16:creationId xmlns:a16="http://schemas.microsoft.com/office/drawing/2014/main" id="{42D7442F-429E-6D41-B95D-4FA8783747E9}"/>
              </a:ext>
            </a:extLst>
          </p:cNvPr>
          <p:cNvSpPr txBox="1">
            <a:spLocks noChangeArrowheads="1"/>
          </p:cNvSpPr>
          <p:nvPr/>
        </p:nvSpPr>
        <p:spPr bwMode="auto">
          <a:xfrm>
            <a:off x="3581400" y="5156252"/>
            <a:ext cx="920750"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7200" b="1" i="1" dirty="0">
                <a:solidFill>
                  <a:srgbClr val="FFFF99"/>
                </a:solidFill>
                <a:latin typeface="Times New Roman" panose="02020603050405020304" pitchFamily="18" charset="0"/>
              </a:rPr>
              <a:t>?</a:t>
            </a:r>
            <a:endParaRPr lang="en-US" altLang="en-US" sz="7200" dirty="0">
              <a:solidFill>
                <a:srgbClr val="FFFF99"/>
              </a:solidFill>
            </a:endParaRPr>
          </a:p>
        </p:txBody>
      </p:sp>
      <p:pic>
        <p:nvPicPr>
          <p:cNvPr id="40970" name="Picture 10" descr="j0310398">
            <a:extLst>
              <a:ext uri="{FF2B5EF4-FFF2-40B4-BE49-F238E27FC236}">
                <a16:creationId xmlns:a16="http://schemas.microsoft.com/office/drawing/2014/main" id="{6317A652-FB31-294D-931A-F922061975E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42368" y="5428512"/>
            <a:ext cx="1211263"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Slide Number Placeholder 2">
            <a:extLst>
              <a:ext uri="{FF2B5EF4-FFF2-40B4-BE49-F238E27FC236}">
                <a16:creationId xmlns:a16="http://schemas.microsoft.com/office/drawing/2014/main" id="{5FEC2991-435C-7F43-B6A4-A29CD2351710}"/>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73</a:t>
            </a:fld>
            <a:endParaRPr lang="en-US" altLang="en-US" sz="3600" b="1" dirty="0">
              <a:solidFill>
                <a:schemeClr val="bg1"/>
              </a:solidFill>
            </a:endParaRPr>
          </a:p>
        </p:txBody>
      </p:sp>
    </p:spTree>
    <p:extLst>
      <p:ext uri="{BB962C8B-B14F-4D97-AF65-F5344CB8AC3E}">
        <p14:creationId xmlns:p14="http://schemas.microsoft.com/office/powerpoint/2010/main" val="40739351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837E87A-8941-8A49-89CE-5AA909BAD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1510" y="1676400"/>
            <a:ext cx="3760980" cy="3124200"/>
          </a:xfrm>
          <a:prstGeom prst="rect">
            <a:avLst/>
          </a:prstGeom>
        </p:spPr>
      </p:pic>
      <p:sp>
        <p:nvSpPr>
          <p:cNvPr id="5" name="TextBox 4">
            <a:extLst>
              <a:ext uri="{FF2B5EF4-FFF2-40B4-BE49-F238E27FC236}">
                <a16:creationId xmlns:a16="http://schemas.microsoft.com/office/drawing/2014/main" id="{495F34D3-F2C2-7B4E-9023-62B402DE32EF}"/>
              </a:ext>
            </a:extLst>
          </p:cNvPr>
          <p:cNvSpPr txBox="1"/>
          <p:nvPr/>
        </p:nvSpPr>
        <p:spPr>
          <a:xfrm>
            <a:off x="0" y="5105400"/>
            <a:ext cx="9144000" cy="1200329"/>
          </a:xfrm>
          <a:prstGeom prst="rect">
            <a:avLst/>
          </a:prstGeom>
          <a:noFill/>
        </p:spPr>
        <p:txBody>
          <a:bodyPr wrap="square" rtlCol="0">
            <a:spAutoFit/>
          </a:bodyPr>
          <a:lstStyle/>
          <a:p>
            <a:pPr algn="ctr"/>
            <a:r>
              <a:rPr lang="en-US" sz="3600" b="1" dirty="0">
                <a:solidFill>
                  <a:schemeClr val="bg1"/>
                </a:solidFill>
              </a:rPr>
              <a:t>Madison UMC  </a:t>
            </a:r>
          </a:p>
          <a:p>
            <a:pPr algn="ctr"/>
            <a:r>
              <a:rPr lang="en-US" sz="3600" b="1" dirty="0">
                <a:solidFill>
                  <a:schemeClr val="bg1"/>
                </a:solidFill>
              </a:rPr>
              <a:t>Wednesday, January 11, 2023</a:t>
            </a:r>
          </a:p>
        </p:txBody>
      </p:sp>
      <p:sp>
        <p:nvSpPr>
          <p:cNvPr id="3" name="Rectangle 2">
            <a:extLst>
              <a:ext uri="{FF2B5EF4-FFF2-40B4-BE49-F238E27FC236}">
                <a16:creationId xmlns:a16="http://schemas.microsoft.com/office/drawing/2014/main" id="{63514F60-9BE3-C548-B570-D16E6A650717}"/>
              </a:ext>
            </a:extLst>
          </p:cNvPr>
          <p:cNvSpPr/>
          <p:nvPr/>
        </p:nvSpPr>
        <p:spPr>
          <a:xfrm>
            <a:off x="0" y="381000"/>
            <a:ext cx="9144000" cy="1200329"/>
          </a:xfrm>
          <a:prstGeom prst="rect">
            <a:avLst/>
          </a:prstGeom>
          <a:noFill/>
        </p:spPr>
        <p:txBody>
          <a:bodyPr wrap="square" lIns="91440" tIns="45720" rIns="91440" bIns="45720">
            <a:spAutoFit/>
          </a:bodyPr>
          <a:lstStyle/>
          <a:p>
            <a:pPr algn="ctr"/>
            <a:r>
              <a:rPr lang="en-US" sz="7200" b="1" i="1" cap="none" spc="0" dirty="0">
                <a:ln w="9525">
                  <a:solidFill>
                    <a:schemeClr val="bg1"/>
                  </a:solidFill>
                  <a:prstDash val="solid"/>
                </a:ln>
                <a:solidFill>
                  <a:srgbClr val="00B0F0"/>
                </a:solidFill>
                <a:effectLst>
                  <a:outerShdw blurRad="12700" dist="38100" dir="2700000" algn="tl" rotWithShape="0">
                    <a:schemeClr val="bg1">
                      <a:lumMod val="50000"/>
                    </a:schemeClr>
                  </a:outerShdw>
                </a:effectLst>
              </a:rPr>
              <a:t>Your Questions?</a:t>
            </a:r>
            <a:endParaRPr lang="en-US" sz="7200" b="1" cap="none" spc="0" dirty="0">
              <a:ln w="9525">
                <a:solidFill>
                  <a:schemeClr val="bg1"/>
                </a:solidFill>
                <a:prstDash val="solid"/>
              </a:ln>
              <a:solidFill>
                <a:srgbClr val="00B0F0"/>
              </a:solidFill>
              <a:effectLst>
                <a:outerShdw blurRad="12700" dist="38100" dir="2700000" algn="tl" rotWithShape="0">
                  <a:schemeClr val="bg1">
                    <a:lumMod val="50000"/>
                  </a:schemeClr>
                </a:outerShdw>
              </a:effectLst>
            </a:endParaRPr>
          </a:p>
        </p:txBody>
      </p:sp>
      <p:sp>
        <p:nvSpPr>
          <p:cNvPr id="7" name="Slide Number Placeholder 2">
            <a:extLst>
              <a:ext uri="{FF2B5EF4-FFF2-40B4-BE49-F238E27FC236}">
                <a16:creationId xmlns:a16="http://schemas.microsoft.com/office/drawing/2014/main" id="{D64191A1-E1F4-0440-AB1A-080215030ED4}"/>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74</a:t>
            </a:fld>
            <a:endParaRPr lang="en-US" altLang="en-US" sz="3600" b="1" dirty="0">
              <a:solidFill>
                <a:schemeClr val="bg1"/>
              </a:solidFill>
            </a:endParaRPr>
          </a:p>
        </p:txBody>
      </p:sp>
    </p:spTree>
    <p:extLst>
      <p:ext uri="{BB962C8B-B14F-4D97-AF65-F5344CB8AC3E}">
        <p14:creationId xmlns:p14="http://schemas.microsoft.com/office/powerpoint/2010/main" val="642199462"/>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a:extLst>
              <a:ext uri="{FF2B5EF4-FFF2-40B4-BE49-F238E27FC236}">
                <a16:creationId xmlns:a16="http://schemas.microsoft.com/office/drawing/2014/main" id="{4F79434D-DDC8-084E-95F0-1E5CEB786578}"/>
              </a:ext>
            </a:extLst>
          </p:cNvPr>
          <p:cNvSpPr>
            <a:spLocks noGrp="1" noChangeArrowheads="1"/>
          </p:cNvSpPr>
          <p:nvPr>
            <p:ph type="body" idx="1"/>
          </p:nvPr>
        </p:nvSpPr>
        <p:spPr>
          <a:xfrm>
            <a:off x="533400" y="228600"/>
            <a:ext cx="8229600" cy="5943600"/>
          </a:xfrm>
        </p:spPr>
        <p:txBody>
          <a:bodyPr/>
          <a:lstStyle/>
          <a:p>
            <a:pPr eaLnBrk="1" hangingPunct="1">
              <a:lnSpc>
                <a:spcPct val="80000"/>
              </a:lnSpc>
              <a:buFontTx/>
              <a:buNone/>
            </a:pPr>
            <a:endParaRPr lang="en-US" altLang="en-US" b="1" dirty="0">
              <a:solidFill>
                <a:srgbClr val="FFFF66"/>
              </a:solidFill>
            </a:endParaRPr>
          </a:p>
          <a:p>
            <a:pPr eaLnBrk="1" hangingPunct="1">
              <a:lnSpc>
                <a:spcPct val="80000"/>
              </a:lnSpc>
              <a:buFontTx/>
              <a:buNone/>
            </a:pPr>
            <a:r>
              <a:rPr lang="en-US" altLang="en-US" sz="6600" b="1" dirty="0">
                <a:solidFill>
                  <a:srgbClr val="FFFF66"/>
                </a:solidFill>
              </a:rPr>
              <a:t>Jesus said, </a:t>
            </a:r>
          </a:p>
          <a:p>
            <a:pPr eaLnBrk="1" hangingPunct="1">
              <a:lnSpc>
                <a:spcPct val="80000"/>
              </a:lnSpc>
              <a:buFontTx/>
              <a:buNone/>
            </a:pPr>
            <a:r>
              <a:rPr lang="en-US" altLang="en-US" sz="6600" b="1" dirty="0">
                <a:solidFill>
                  <a:schemeClr val="bg1"/>
                </a:solidFill>
              </a:rPr>
              <a:t>“Blessed rather are those who hear the word of God and keep it!” </a:t>
            </a:r>
          </a:p>
          <a:p>
            <a:pPr eaLnBrk="1" hangingPunct="1">
              <a:lnSpc>
                <a:spcPct val="80000"/>
              </a:lnSpc>
              <a:buFontTx/>
              <a:buNone/>
            </a:pPr>
            <a:r>
              <a:rPr lang="en-US" altLang="en-US" sz="6600" b="1" dirty="0">
                <a:solidFill>
                  <a:srgbClr val="FFFF66"/>
                </a:solidFill>
              </a:rPr>
              <a:t>Luke 11:28.</a:t>
            </a:r>
          </a:p>
        </p:txBody>
      </p:sp>
      <p:sp>
        <p:nvSpPr>
          <p:cNvPr id="6" name="Slide Number Placeholder 2">
            <a:extLst>
              <a:ext uri="{FF2B5EF4-FFF2-40B4-BE49-F238E27FC236}">
                <a16:creationId xmlns:a16="http://schemas.microsoft.com/office/drawing/2014/main" id="{4035B1E4-0729-D643-A808-842310801387}"/>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8</a:t>
            </a:fld>
            <a:endParaRPr lang="en-US" altLang="en-US" sz="3600" b="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B87CE-2954-5143-9123-37B714D33ADE}"/>
              </a:ext>
            </a:extLst>
          </p:cNvPr>
          <p:cNvSpPr>
            <a:spLocks noGrp="1"/>
          </p:cNvSpPr>
          <p:nvPr>
            <p:ph type="title"/>
          </p:nvPr>
        </p:nvSpPr>
        <p:spPr/>
        <p:txBody>
          <a:bodyPr/>
          <a:lstStyle/>
          <a:p>
            <a:r>
              <a:rPr lang="en-US" b="1" dirty="0">
                <a:solidFill>
                  <a:srgbClr val="FFFF99"/>
                </a:solidFill>
              </a:rPr>
              <a:t>What Method Should I Use?</a:t>
            </a:r>
            <a:endParaRPr lang="en-US" dirty="0">
              <a:solidFill>
                <a:srgbClr val="FFFF99"/>
              </a:solidFill>
            </a:endParaRPr>
          </a:p>
        </p:txBody>
      </p:sp>
      <p:sp>
        <p:nvSpPr>
          <p:cNvPr id="8" name="Rectangle 6">
            <a:extLst>
              <a:ext uri="{FF2B5EF4-FFF2-40B4-BE49-F238E27FC236}">
                <a16:creationId xmlns:a16="http://schemas.microsoft.com/office/drawing/2014/main" id="{68A59346-BBBF-EC4D-ADA4-51E3AE2390EB}"/>
              </a:ext>
            </a:extLst>
          </p:cNvPr>
          <p:cNvSpPr>
            <a:spLocks noChangeArrowheads="1"/>
          </p:cNvSpPr>
          <p:nvPr/>
        </p:nvSpPr>
        <p:spPr bwMode="auto">
          <a:xfrm>
            <a:off x="-10509954" y="3352800"/>
            <a:ext cx="43892180" cy="0"/>
          </a:xfrm>
          <a:prstGeom prst="rect">
            <a:avLst/>
          </a:prstGeom>
          <a:noFill/>
          <a:ln>
            <a:noFill/>
          </a:ln>
          <a:effectLst>
            <a:prstShdw prst="shdw13" dist="53882" dir="13500000">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9" name="Object 8">
            <a:extLst>
              <a:ext uri="{FF2B5EF4-FFF2-40B4-BE49-F238E27FC236}">
                <a16:creationId xmlns:a16="http://schemas.microsoft.com/office/drawing/2014/main" id="{2792527C-8572-3B47-AD1F-2E028F1557C9}"/>
              </a:ext>
            </a:extLst>
          </p:cNvPr>
          <p:cNvGraphicFramePr>
            <a:graphicFrameLocks noChangeAspect="1"/>
          </p:cNvGraphicFramePr>
          <p:nvPr/>
        </p:nvGraphicFramePr>
        <p:xfrm>
          <a:off x="1295400" y="1384981"/>
          <a:ext cx="6239740" cy="3978965"/>
        </p:xfrm>
        <a:graphic>
          <a:graphicData uri="http://schemas.openxmlformats.org/presentationml/2006/ole">
            <mc:AlternateContent xmlns:mc="http://schemas.openxmlformats.org/markup-compatibility/2006">
              <mc:Choice xmlns:v="urn:schemas-microsoft-com:vml" Requires="v">
                <p:oleObj spid="_x0000_s60458" r:id="rId3" imgW="27762200" imgH="17691100" progId="Unknown">
                  <p:embed/>
                </p:oleObj>
              </mc:Choice>
              <mc:Fallback>
                <p:oleObj r:id="rId3" imgW="27762200" imgH="17691100" progId="Unknown">
                  <p:embed/>
                  <p:pic>
                    <p:nvPicPr>
                      <p:cNvPr id="9" name="Object 8">
                        <a:extLst>
                          <a:ext uri="{FF2B5EF4-FFF2-40B4-BE49-F238E27FC236}">
                            <a16:creationId xmlns:a16="http://schemas.microsoft.com/office/drawing/2014/main" id="{2792527C-8572-3B47-AD1F-2E028F1557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384981"/>
                        <a:ext cx="6239740" cy="3978965"/>
                      </a:xfrm>
                      <a:prstGeom prst="rect">
                        <a:avLst/>
                      </a:prstGeom>
                      <a:noFill/>
                    </p:spPr>
                  </p:pic>
                </p:oleObj>
              </mc:Fallback>
            </mc:AlternateContent>
          </a:graphicData>
        </a:graphic>
      </p:graphicFrame>
      <p:sp>
        <p:nvSpPr>
          <p:cNvPr id="7" name="Slide Number Placeholder 2">
            <a:extLst>
              <a:ext uri="{FF2B5EF4-FFF2-40B4-BE49-F238E27FC236}">
                <a16:creationId xmlns:a16="http://schemas.microsoft.com/office/drawing/2014/main" id="{98A172A9-516B-BD4E-B37F-63B0CBBC0585}"/>
              </a:ext>
            </a:extLst>
          </p:cNvPr>
          <p:cNvSpPr txBox="1">
            <a:spLocks/>
          </p:cNvSpPr>
          <p:nvPr/>
        </p:nvSpPr>
        <p:spPr bwMode="auto">
          <a:xfrm>
            <a:off x="6667500" y="61626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62EFB391-43D8-8540-8655-6A3800B1E68E}" type="slidenum">
              <a:rPr lang="en-US" altLang="en-US" sz="3600" b="1" smtClean="0">
                <a:solidFill>
                  <a:schemeClr val="bg1"/>
                </a:solidFill>
              </a:rPr>
              <a:pPr/>
              <a:t>9</a:t>
            </a:fld>
            <a:endParaRPr lang="en-US" altLang="en-US" sz="3600" b="1" dirty="0">
              <a:solidFill>
                <a:schemeClr val="bg1"/>
              </a:solidFill>
            </a:endParaRPr>
          </a:p>
        </p:txBody>
      </p:sp>
    </p:spTree>
    <p:extLst>
      <p:ext uri="{BB962C8B-B14F-4D97-AF65-F5344CB8AC3E}">
        <p14:creationId xmlns:p14="http://schemas.microsoft.com/office/powerpoint/2010/main" val="551642325"/>
      </p:ext>
    </p:extLst>
  </p:cSld>
  <p:clrMapOvr>
    <a:masterClrMapping/>
  </p:clrMapOvr>
  <mc:AlternateContent xmlns:mc="http://schemas.openxmlformats.org/markup-compatibility/2006" xmlns:p14="http://schemas.microsoft.com/office/powerpoint/2010/main">
    <mc:Choice Requires="p14">
      <p:transition spd="slow" p14:dur="2000">
        <p:fade/>
      </p:transition>
    </mc:Choice>
    <mc:Fallback xmlns="">
      <p:transition spd="slow">
        <p:fade/>
      </p:transition>
    </mc:Fallback>
  </mc:AlternateContent>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2238</TotalTime>
  <Words>2406</Words>
  <Application>Microsoft Macintosh PowerPoint</Application>
  <PresentationFormat>On-screen Show (4:3)</PresentationFormat>
  <Paragraphs>455</Paragraphs>
  <Slides>74</Slides>
  <Notes>54</Notes>
  <HiddenSlides>0</HiddenSlides>
  <MMClips>0</MMClips>
  <ScaleCrop>false</ScaleCrop>
  <HeadingPairs>
    <vt:vector size="10"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74</vt:i4>
      </vt:variant>
      <vt:variant>
        <vt:lpstr>Custom Shows</vt:lpstr>
      </vt:variant>
      <vt:variant>
        <vt:i4>2</vt:i4>
      </vt:variant>
    </vt:vector>
  </HeadingPairs>
  <TitlesOfParts>
    <vt:vector size="83" baseType="lpstr">
      <vt:lpstr>Arial</vt:lpstr>
      <vt:lpstr>Calibri</vt:lpstr>
      <vt:lpstr>Times New Roman</vt:lpstr>
      <vt:lpstr>Wingdings</vt:lpstr>
      <vt:lpstr>Default Design</vt:lpstr>
      <vt:lpstr>Unknown</vt:lpstr>
      <vt:lpstr>MS_ClipArt_Gallery</vt:lpstr>
      <vt:lpstr>PowerPoint Presentation</vt:lpstr>
      <vt:lpstr>Four Questions:</vt:lpstr>
      <vt:lpstr>Four Questions:</vt:lpstr>
      <vt:lpstr>Four Questions:</vt:lpstr>
      <vt:lpstr>Four Questions:</vt:lpstr>
      <vt:lpstr>Why Should I Study the Bible?</vt:lpstr>
      <vt:lpstr>Why Should I Study the Bible?</vt:lpstr>
      <vt:lpstr>PowerPoint Presentation</vt:lpstr>
      <vt:lpstr>What Method Should I Use?</vt:lpstr>
      <vt:lpstr>What Method Should I Use?</vt:lpstr>
      <vt:lpstr>PowerPoint Presentation</vt:lpstr>
      <vt:lpstr>PowerPoint Presentation</vt:lpstr>
      <vt:lpstr>PowerPoint Presentation</vt:lpstr>
      <vt:lpstr>PowerPoint Presentation</vt:lpstr>
      <vt:lpstr>Where Should I Begin?</vt:lpstr>
      <vt:lpstr>Where Should I Begin?</vt:lpstr>
      <vt:lpstr>Where Should I Begin?</vt:lpstr>
      <vt:lpstr>Where Should I Begin?</vt:lpstr>
      <vt:lpstr>Where Should I Begin?</vt:lpstr>
      <vt:lpstr>Where Should I Begin?</vt:lpstr>
      <vt:lpstr>Where Should I Begin?</vt:lpstr>
      <vt:lpstr>Where Should I Begin?</vt:lpstr>
      <vt:lpstr>How Things Fit Together</vt:lpstr>
      <vt:lpstr>Would you give us an example showing the steps we should follow? </vt:lpstr>
      <vt:lpstr>Would you give us an example showing the steps we should follow? </vt:lpstr>
      <vt:lpstr>Mark 2:1-12—An Example “Who Can Forgive Sins but God Alone?”</vt:lpstr>
      <vt:lpstr>PowerPoint Presentation</vt:lpstr>
      <vt:lpstr>What Steps Should I Follow?</vt:lpstr>
      <vt:lpstr>What Steps Should I Follow?</vt:lpstr>
      <vt:lpstr>Jesus presents His claim in Galilee  1:14–3:12</vt:lpstr>
      <vt:lpstr>Jesus presents His claim in Galilee  1:14–3:12</vt:lpstr>
      <vt:lpstr>Jesus presents His claim in Galilee  1:14–3:12</vt:lpstr>
      <vt:lpstr>Jesus presents His claim in Galilee  1:14–3:12</vt:lpstr>
      <vt:lpstr>Jesus presents His claim in Galilee  1:14–3:12</vt:lpstr>
      <vt:lpstr>Mark 2:1–12</vt:lpstr>
      <vt:lpstr>Observing the place of Mark 2:1–12 raises a QUESTION:</vt:lpstr>
      <vt:lpstr>Observing the place of Mark 2:1–12 raises a QUESTION:</vt:lpstr>
      <vt:lpstr>What Steps Should I Follow?</vt:lpstr>
      <vt:lpstr>What Steps Should I Follow?</vt:lpstr>
      <vt:lpstr>What Steps Should I Follow?</vt:lpstr>
      <vt:lpstr>What Steps Should I Follow?</vt:lpstr>
      <vt:lpstr> Mark 2:1-4 </vt:lpstr>
      <vt:lpstr> Mark 2:1-4 </vt:lpstr>
      <vt:lpstr>2. The PLAN of Mark 2:1-12</vt:lpstr>
      <vt:lpstr> Mark 2:5 </vt:lpstr>
      <vt:lpstr> Mark 2:5 </vt:lpstr>
      <vt:lpstr>2. The PLAN of Mark 2:1-12</vt:lpstr>
      <vt:lpstr>PowerPoint Presentation</vt:lpstr>
      <vt:lpstr> Challenge EXPLANATION </vt:lpstr>
      <vt:lpstr>2. The PLAN of Mark 2:1-12</vt:lpstr>
      <vt:lpstr> Mark 2:8–11 </vt:lpstr>
      <vt:lpstr> Mark 2:8–11 </vt:lpstr>
      <vt:lpstr>2. The PLAN of Mark 2:1-12</vt:lpstr>
      <vt:lpstr> Mark 2:12 </vt:lpstr>
      <vt:lpstr> Mark 2:12 </vt:lpstr>
      <vt:lpstr>2. The PLAN of Mark 2:1-12</vt:lpstr>
      <vt:lpstr>What Steps Should I Follow?</vt:lpstr>
      <vt:lpstr>What Steps Should I Follow?</vt:lpstr>
      <vt:lpstr>3. The PARTICULARS of Mark 2:1-4</vt:lpstr>
      <vt:lpstr>3. The PARTICULARS of Mark 2:1-4, 2:5</vt:lpstr>
      <vt:lpstr>3. The PARTICULARS of Mark 2:6–7</vt:lpstr>
      <vt:lpstr>3. The PARTICULARS of Mark 2:6–7, 2:8–11</vt:lpstr>
      <vt:lpstr>3. The PARTICULARS of Mark 2:6–7, 2:8–11, 2:13</vt:lpstr>
      <vt:lpstr>What Steps Should I Follow?</vt:lpstr>
      <vt:lpstr>4. The POINT of Mark 2:1-12</vt:lpstr>
      <vt:lpstr>I. The POINT of Mark 2:1-12</vt:lpstr>
      <vt:lpstr>PowerPoint Presentation</vt:lpstr>
      <vt:lpstr>PowerPoint Presentation</vt:lpstr>
      <vt:lpstr>PowerPoint Presentation</vt:lpstr>
      <vt:lpstr>What Steps Should I Follow?</vt:lpstr>
      <vt:lpstr>What Steps Should I Follow?</vt:lpstr>
      <vt:lpstr>What Steps Should I Follow?</vt:lpstr>
      <vt:lpstr>What Steps Should I Follow?</vt:lpstr>
      <vt:lpstr>PowerPoint Presentation</vt:lpstr>
      <vt:lpstr>WeekTwoReview</vt:lpstr>
      <vt:lpstr>Intro_Ada</vt:lpstr>
    </vt:vector>
  </TitlesOfParts>
  <Company>WBS</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gcockerill</dc:creator>
  <cp:lastModifiedBy>Gareth Cockerill</cp:lastModifiedBy>
  <cp:revision>117</cp:revision>
  <dcterms:created xsi:type="dcterms:W3CDTF">2005-08-24T22:36:54Z</dcterms:created>
  <dcterms:modified xsi:type="dcterms:W3CDTF">2023-01-10T22:23:09Z</dcterms:modified>
</cp:coreProperties>
</file>