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48AC7-8C9F-49CB-B965-D71F1895003A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D73C3-EA47-49C5-812D-A95456D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5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</cp:revision>
  <dcterms:created xsi:type="dcterms:W3CDTF">2015-06-15T19:00:31Z</dcterms:created>
  <dcterms:modified xsi:type="dcterms:W3CDTF">2015-06-15T19:04:19Z</dcterms:modified>
</cp:coreProperties>
</file>