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5" r:id="rId4"/>
    <p:sldId id="260" r:id="rId5"/>
    <p:sldId id="271" r:id="rId6"/>
    <p:sldId id="27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" y="5420181"/>
            <a:ext cx="8503218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38165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I. Moses’ Song </a:t>
            </a:r>
            <a:r>
              <a:rPr 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(Deut. 31:28—32:52)</a:t>
            </a:r>
          </a:p>
          <a:p>
            <a:pPr>
              <a:tabLst>
                <a:tab pos="28733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Moses’ call to listen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31:28—32:2)</a:t>
            </a:r>
          </a:p>
          <a:p>
            <a:pPr>
              <a:tabLst>
                <a:tab pos="287338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Moses’ praise of God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(32:3, 4)</a:t>
            </a:r>
          </a:p>
          <a:p>
            <a:pPr>
              <a:tabLst>
                <a:tab pos="287338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Israel’s response to God’s person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(32:5, 6)</a:t>
            </a:r>
          </a:p>
          <a:p>
            <a:pPr>
              <a:tabLst>
                <a:tab pos="287338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goodness to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(32:7–14)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287338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Israel’s response to God’s goodness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(32:15–18)</a:t>
            </a:r>
          </a:p>
          <a:p>
            <a:pPr>
              <a:tabLst>
                <a:tab pos="287338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response to Israel’s unfaithfulness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(32:19–35)</a:t>
            </a:r>
          </a:p>
          <a:p>
            <a:pPr>
              <a:tabLst>
                <a:tab pos="287338" algn="l"/>
              </a:tabLst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salvation of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(32:36–43)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a12\fileshare\Alex Bauman\private\AA Adult SS TRUTH\Course 6--Exodus-Deuteronomy\Updated CD\Files from Matt\Resources\Resource 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8814" r="9323" b="8814"/>
          <a:stretch/>
        </p:blipFill>
        <p:spPr bwMode="auto">
          <a:xfrm>
            <a:off x="-12915" y="0"/>
            <a:ext cx="9156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0227" y="390193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Moses’ Application </a:t>
            </a:r>
            <a:r>
              <a:rPr lang="en-US" sz="2000" b="1" dirty="0"/>
              <a:t>(32:44–52)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655" y="390193"/>
            <a:ext cx="647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Moses’ Blessing </a:t>
            </a:r>
            <a:r>
              <a:rPr lang="en-US" sz="2000" b="1" dirty="0"/>
              <a:t>(Deut. 33)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Introduction of the blessing </a:t>
            </a:r>
            <a:r>
              <a:rPr lang="en-US" sz="2000" b="1" dirty="0"/>
              <a:t>(</a:t>
            </a:r>
            <a:r>
              <a:rPr lang="en-US" sz="2000" b="1" dirty="0" smtClean="0"/>
              <a:t>33:1–5)</a:t>
            </a:r>
          </a:p>
          <a:p>
            <a:pPr>
              <a:tabLst>
                <a:tab pos="48895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The blessing of the tribes </a:t>
            </a:r>
            <a:r>
              <a:rPr lang="en-US" sz="2000" b="1" dirty="0"/>
              <a:t>(</a:t>
            </a:r>
            <a:r>
              <a:rPr lang="en-US" sz="2000" b="1" dirty="0" smtClean="0"/>
              <a:t>33:6–25)</a:t>
            </a:r>
          </a:p>
          <a:p>
            <a:pPr>
              <a:tabLst>
                <a:tab pos="48895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Conclusion </a:t>
            </a:r>
            <a:r>
              <a:rPr lang="en-US" sz="2000" b="1" dirty="0"/>
              <a:t>(33:26–29)</a:t>
            </a:r>
          </a:p>
        </p:txBody>
      </p:sp>
    </p:spTree>
    <p:extLst>
      <p:ext uri="{BB962C8B-B14F-4D97-AF65-F5344CB8AC3E}">
        <p14:creationId xmlns:p14="http://schemas.microsoft.com/office/powerpoint/2010/main" val="41017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694" y="391659"/>
            <a:ext cx="525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IV. Moses’ Death </a:t>
            </a:r>
            <a:r>
              <a:rPr lang="en-US" sz="2000" b="1" dirty="0"/>
              <a:t>(Deut. 34)</a:t>
            </a:r>
          </a:p>
        </p:txBody>
      </p:sp>
    </p:spTree>
    <p:extLst>
      <p:ext uri="{BB962C8B-B14F-4D97-AF65-F5344CB8AC3E}">
        <p14:creationId xmlns:p14="http://schemas.microsoft.com/office/powerpoint/2010/main" val="16944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295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705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Instructor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058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Glorious God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57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Atoner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7043" y="1226949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Gracious Giver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562383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Powerful Proclaimer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3907194"/>
            <a:ext cx="192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Loving Lord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5273298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Solid Rock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58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39</cp:revision>
  <dcterms:created xsi:type="dcterms:W3CDTF">2015-06-09T15:50:00Z</dcterms:created>
  <dcterms:modified xsi:type="dcterms:W3CDTF">2015-06-10T17:09:16Z</dcterms:modified>
</cp:coreProperties>
</file>