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70" r:id="rId4"/>
    <p:sldId id="260" r:id="rId5"/>
    <p:sldId id="265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15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2015\15_Curriculum\FA15\Adult\0137_FA15_AD_ReourceCD\CD Content\Files from Matt\Backgrounds\Working Files\Slide Blank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950" y="4808689"/>
            <a:ext cx="3349364" cy="117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23202"/>
            <a:ext cx="8503218" cy="1347105"/>
          </a:xfrm>
          <a:prstGeom prst="rect">
            <a:avLst/>
          </a:prstGeom>
        </p:spPr>
      </p:pic>
      <p:pic>
        <p:nvPicPr>
          <p:cNvPr id="8" name="Picture 3" descr="\\a12\fileshare\Alex Bauman\private\AA Adult SS TRUTH\Course 6--Exodus-Deuteronomy\Updated CD\Files from Matt\Bush Silhouette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9" r="2139" b="7251"/>
          <a:stretch/>
        </p:blipFill>
        <p:spPr bwMode="auto">
          <a:xfrm>
            <a:off x="152400" y="5023143"/>
            <a:ext cx="1371600" cy="114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74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a12\fileshare\Alex Bauman\private\AA Adult SS TRUTH\Course 6--Exodus-Deuteronomy\Updated CD\Files from Matt\Backgrounds\Slide with Tex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381000"/>
            <a:ext cx="5369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I. God’s Love for Israel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(Deut. 1:1—7:11)</a:t>
            </a:r>
          </a:p>
        </p:txBody>
      </p:sp>
    </p:spTree>
    <p:extLst>
      <p:ext uri="{BB962C8B-B14F-4D97-AF65-F5344CB8AC3E}">
        <p14:creationId xmlns:p14="http://schemas.microsoft.com/office/powerpoint/2010/main" val="7122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a12\fileshare\Alex Bauman\private\AA Adult SS TRUTH\Course 6--Exodus-Deuteronomy\Updated CD\Files from Matt\Resources\Resource 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0" t="9040" r="9324" b="90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23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0227" y="390041"/>
            <a:ext cx="794417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>
                <a:latin typeface="Calibri" panose="020F0502020204030204" pitchFamily="34" charset="0"/>
                <a:cs typeface="Arial" panose="020B0604020202020204" pitchFamily="34" charset="0"/>
              </a:rPr>
              <a:t>II. Israel’s Love for God </a:t>
            </a:r>
            <a:r>
              <a:rPr lang="da-DK" sz="2000" b="1" dirty="0"/>
              <a:t>(Deut. 6:4–25)</a:t>
            </a:r>
          </a:p>
          <a:p>
            <a:pPr>
              <a:tabLst>
                <a:tab pos="387350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A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The extent of Israel’s love </a:t>
            </a:r>
            <a:r>
              <a:rPr lang="en-US" sz="2000" b="1" dirty="0"/>
              <a:t>(</a:t>
            </a:r>
            <a:r>
              <a:rPr lang="en-US" sz="2000" b="1" dirty="0" smtClean="0"/>
              <a:t>6:4–9)</a:t>
            </a:r>
          </a:p>
          <a:p>
            <a:pPr>
              <a:tabLst>
                <a:tab pos="387350" algn="l"/>
              </a:tabLst>
            </a:pP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Threats to Israel’s love for God </a:t>
            </a:r>
            <a:r>
              <a:rPr lang="en-US" sz="2000" b="1" dirty="0"/>
              <a:t>(Deut. 6:10–19)</a:t>
            </a:r>
          </a:p>
          <a:p>
            <a:pPr>
              <a:tabLst>
                <a:tab pos="758825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1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The threat of prosperity </a:t>
            </a:r>
            <a:r>
              <a:rPr lang="en-US" sz="2000" b="1" dirty="0"/>
              <a:t>(</a:t>
            </a:r>
            <a:r>
              <a:rPr lang="en-US" sz="2000" b="1" dirty="0" smtClean="0"/>
              <a:t>6:10–12)</a:t>
            </a:r>
          </a:p>
          <a:p>
            <a:pPr>
              <a:tabLst>
                <a:tab pos="758825" algn="l"/>
              </a:tabLst>
            </a:pP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The threat of pluralism </a:t>
            </a:r>
            <a:r>
              <a:rPr lang="en-US" sz="2000" b="1" dirty="0"/>
              <a:t>(</a:t>
            </a:r>
            <a:r>
              <a:rPr lang="en-US" sz="2000" b="1" dirty="0" smtClean="0"/>
              <a:t>6:13–15)</a:t>
            </a:r>
          </a:p>
          <a:p>
            <a:pPr>
              <a:tabLst>
                <a:tab pos="758825" algn="l"/>
              </a:tabLst>
            </a:pP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The threat of doubt </a:t>
            </a:r>
            <a:r>
              <a:rPr lang="en-US" sz="2000" b="1" dirty="0"/>
              <a:t>(6:16–19)</a:t>
            </a:r>
          </a:p>
          <a:p>
            <a:pPr>
              <a:tabLst>
                <a:tab pos="387350" algn="l"/>
              </a:tabLst>
            </a:pPr>
            <a:r>
              <a:rPr lang="da-DK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C</a:t>
            </a:r>
            <a:r>
              <a:rPr lang="da-DK" sz="2800" b="1" dirty="0">
                <a:latin typeface="Calibri" panose="020F0502020204030204" pitchFamily="34" charset="0"/>
                <a:cs typeface="Arial" panose="020B0604020202020204" pitchFamily="34" charset="0"/>
              </a:rPr>
              <a:t>. Israel’s motivation to love God </a:t>
            </a:r>
            <a:r>
              <a:rPr lang="da-DK" sz="2000" b="1" dirty="0"/>
              <a:t>(Deut. 6:20–25)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9932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\\a12\fileshare\Alex Bauman\private\AA Adult SS TRUTH\Course 6--Exodus-Deuteronomy\Updated CD\Files from Matt\Resources\Resource 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 t="9040" r="9324" b="90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82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a12\fileshare\Alex Bauman\private\AA Adult SS TRUTH\Course 6--Exodus-Deuteronomy\Updated CD\Files from Matt\Resources\Resource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61" t="8814" r="9063" b="892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953" y="122694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Sovereign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952" y="2569984"/>
            <a:ext cx="1960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Transcen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</a:t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dent Helper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953" y="3907195"/>
            <a:ext cx="1960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Promise Keeper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6298" y="1226949"/>
            <a:ext cx="196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Redeemer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6296" y="2569984"/>
            <a:ext cx="196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Leader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6295" y="3907195"/>
            <a:ext cx="196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Provider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7058" y="1226949"/>
            <a:ext cx="196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Instructor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7058" y="2569984"/>
            <a:ext cx="1960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Glorious God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7057" y="3907195"/>
            <a:ext cx="196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Atoner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7043" y="1226949"/>
            <a:ext cx="1926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Gracious Giver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00" y="2562383"/>
            <a:ext cx="1926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Powerful Proclaimer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0" y="3907194"/>
            <a:ext cx="192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Loving Lord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2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39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37</cp:revision>
  <dcterms:created xsi:type="dcterms:W3CDTF">2015-06-09T15:50:00Z</dcterms:created>
  <dcterms:modified xsi:type="dcterms:W3CDTF">2015-06-10T17:08:31Z</dcterms:modified>
</cp:coreProperties>
</file>