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0" r:id="rId4"/>
    <p:sldId id="271" r:id="rId5"/>
    <p:sldId id="260" r:id="rId6"/>
    <p:sldId id="267" r:id="rId7"/>
    <p:sldId id="272" r:id="rId8"/>
    <p:sldId id="273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15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2015\15_Curriculum\FA15\Adult\0137_FA15_AD_ReourceCD\CD Content\Files from Matt\Backgrounds\Working Files\Slide Blank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50" y="4808689"/>
            <a:ext cx="3349364" cy="117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1" y="5424714"/>
            <a:ext cx="8503218" cy="1347105"/>
          </a:xfrm>
          <a:prstGeom prst="rect">
            <a:avLst/>
          </a:prstGeom>
        </p:spPr>
      </p:pic>
      <p:pic>
        <p:nvPicPr>
          <p:cNvPr id="8" name="Picture 3" descr="\\a12\fileshare\Alex Bauman\private\AA Adult SS TRUTH\Course 6--Exodus-Deuteronomy\Updated CD\Files from Matt\Bush Silhouette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9" r="2139" b="7251"/>
          <a:stretch/>
        </p:blipFill>
        <p:spPr bwMode="auto">
          <a:xfrm>
            <a:off x="152400" y="5023143"/>
            <a:ext cx="1371600" cy="11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4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12\fileshare\Alex Bauman\private\AA Adult SS TRUTH\Course 6--Exodus-Deuteronomy\Updated CD\Files from Matt\Backgrounds\Slide with 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a12\fileshare\Alex Bauman\private\AA Adult SS TRUTH\Course 6--Exodus-Deuteronomy\Updated CD\Files from Matt\Resources\Resourc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1" t="8814" r="9063" b="89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953" y="122694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Sovereign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52" y="2569984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Transcen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dent Helper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953" y="3907195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Promise Keeper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298" y="1226949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Redeemer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6296" y="2569984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Leader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6295" y="3907195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Provider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7058" y="1226949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Instructor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7058" y="2569984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Glorious God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7057" y="3907195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Atoner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7043" y="1226949"/>
            <a:ext cx="1926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Gracious Giver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2562383"/>
            <a:ext cx="1926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Powerful Proclaimer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3810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I. Israel’s Rebellions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(Num. 14:39—17:13)</a:t>
            </a:r>
          </a:p>
          <a:p>
            <a:pPr>
              <a:tabLst>
                <a:tab pos="30162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Attempting to enter the Promised Land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14:39—15:31)</a:t>
            </a:r>
          </a:p>
        </p:txBody>
      </p:sp>
    </p:spTree>
    <p:extLst>
      <p:ext uri="{BB962C8B-B14F-4D97-AF65-F5344CB8AC3E}">
        <p14:creationId xmlns:p14="http://schemas.microsoft.com/office/powerpoint/2010/main" val="7122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12\fileshare\Alex Bauman\private\AA Adult SS TRUTH\Course 6--Exodus-Deuteronomy\Updated CD\Files from Matt\Resources\Resource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9040" r="9324" b="90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3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38100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I. Israel’s Rebellions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(Num. 14:39—17:13)</a:t>
            </a:r>
          </a:p>
          <a:p>
            <a:pPr>
              <a:tabLst>
                <a:tab pos="30162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Attempting to enter the Promised Land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14:39—15:31)</a:t>
            </a:r>
          </a:p>
          <a:p>
            <a:pPr>
              <a:tabLst>
                <a:tab pos="301625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Breaking the Sabbath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15:32–41)</a:t>
            </a:r>
          </a:p>
          <a:p>
            <a:pPr>
              <a:tabLst>
                <a:tab pos="301625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Rebelling against Moses and Aaron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(16; 17)</a:t>
            </a:r>
          </a:p>
        </p:txBody>
      </p:sp>
    </p:spTree>
    <p:extLst>
      <p:ext uri="{BB962C8B-B14F-4D97-AF65-F5344CB8AC3E}">
        <p14:creationId xmlns:p14="http://schemas.microsoft.com/office/powerpoint/2010/main" val="37189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227" y="390041"/>
            <a:ext cx="4931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II. Moses’ Rebellion </a:t>
            </a:r>
            <a:r>
              <a:rPr lang="en-US" sz="2000" b="1" dirty="0"/>
              <a:t>(Num. 20)</a:t>
            </a:r>
          </a:p>
        </p:txBody>
      </p:sp>
    </p:spTree>
    <p:extLst>
      <p:ext uri="{BB962C8B-B14F-4D97-AF65-F5344CB8AC3E}">
        <p14:creationId xmlns:p14="http://schemas.microsoft.com/office/powerpoint/2010/main" val="28993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6906" y="381395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III. Balaam’s Futility </a:t>
            </a:r>
            <a:r>
              <a:rPr lang="pt-BR" sz="2000" b="1" dirty="0"/>
              <a:t>(Num. 22:1––24:25)</a:t>
            </a:r>
          </a:p>
          <a:p>
            <a:pPr>
              <a:tabLst>
                <a:tab pos="488950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Balak’s summons </a:t>
            </a:r>
            <a:r>
              <a:rPr lang="en-US" sz="2000" b="1" dirty="0"/>
              <a:t>(22:1–22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74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12\fileshare\Alex Bauman\private\AA Adult SS TRUTH\Course 6--Exodus-Deuteronomy\Updated CD\Files from Matt\Resources\Resource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9040" r="9324" b="90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8229599" y="228600"/>
            <a:ext cx="503695" cy="844658"/>
          </a:xfrm>
          <a:custGeom>
            <a:avLst/>
            <a:gdLst>
              <a:gd name="connsiteX0" fmla="*/ 0 w 512908"/>
              <a:gd name="connsiteY0" fmla="*/ 0 h 743655"/>
              <a:gd name="connsiteX1" fmla="*/ 441702 w 512908"/>
              <a:gd name="connsiteY1" fmla="*/ 216976 h 743655"/>
              <a:gd name="connsiteX2" fmla="*/ 503695 w 512908"/>
              <a:gd name="connsiteY2" fmla="*/ 697424 h 743655"/>
              <a:gd name="connsiteX3" fmla="*/ 511444 w 512908"/>
              <a:gd name="connsiteY3" fmla="*/ 697424 h 743655"/>
              <a:gd name="connsiteX0" fmla="*/ 0 w 508748"/>
              <a:gd name="connsiteY0" fmla="*/ 0 h 854945"/>
              <a:gd name="connsiteX1" fmla="*/ 441702 w 508748"/>
              <a:gd name="connsiteY1" fmla="*/ 216976 h 854945"/>
              <a:gd name="connsiteX2" fmla="*/ 503695 w 508748"/>
              <a:gd name="connsiteY2" fmla="*/ 697424 h 854945"/>
              <a:gd name="connsiteX3" fmla="*/ 503695 w 508748"/>
              <a:gd name="connsiteY3" fmla="*/ 844658 h 854945"/>
              <a:gd name="connsiteX0" fmla="*/ 0 w 503695"/>
              <a:gd name="connsiteY0" fmla="*/ 0 h 844658"/>
              <a:gd name="connsiteX1" fmla="*/ 441702 w 503695"/>
              <a:gd name="connsiteY1" fmla="*/ 216976 h 844658"/>
              <a:gd name="connsiteX2" fmla="*/ 503695 w 503695"/>
              <a:gd name="connsiteY2" fmla="*/ 844658 h 8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695" h="844658">
                <a:moveTo>
                  <a:pt x="0" y="0"/>
                </a:moveTo>
                <a:cubicBezTo>
                  <a:pt x="178876" y="50369"/>
                  <a:pt x="357753" y="76200"/>
                  <a:pt x="441702" y="216976"/>
                </a:cubicBezTo>
                <a:cubicBezTo>
                  <a:pt x="525651" y="357752"/>
                  <a:pt x="490780" y="713891"/>
                  <a:pt x="503695" y="844658"/>
                </a:cubicBezTo>
              </a:path>
            </a:pathLst>
          </a:custGeom>
          <a:noFill/>
          <a:ln w="28575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5799" y="990600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Israel’s Camp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94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6906" y="381395"/>
            <a:ext cx="7467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III. Balaam’s Futility </a:t>
            </a:r>
            <a:r>
              <a:rPr lang="pt-BR" sz="2000" b="1" dirty="0"/>
              <a:t>(Num. 22:1––24:25)</a:t>
            </a:r>
          </a:p>
          <a:p>
            <a:pPr>
              <a:tabLst>
                <a:tab pos="488950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Balak’s summons </a:t>
            </a:r>
            <a:r>
              <a:rPr lang="en-US" sz="2000" b="1" dirty="0"/>
              <a:t>(22:1–22)</a:t>
            </a:r>
          </a:p>
          <a:p>
            <a:pPr>
              <a:tabLst>
                <a:tab pos="488950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Balaam’s arrival </a:t>
            </a:r>
            <a:r>
              <a:rPr lang="en-US" sz="2000" b="1" dirty="0"/>
              <a:t>(22:23–40)</a:t>
            </a:r>
          </a:p>
          <a:p>
            <a:pPr>
              <a:tabLst>
                <a:tab pos="488950" algn="l"/>
              </a:tabLst>
            </a:pP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C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. Balaam’s oracles </a:t>
            </a:r>
            <a:r>
              <a:rPr lang="pt-BR" sz="2000" b="1" dirty="0" smtClean="0"/>
              <a:t>(22:41—24:25</a:t>
            </a:r>
            <a:r>
              <a:rPr lang="pt-BR" sz="2000" b="1" dirty="0"/>
              <a:t>)</a:t>
            </a:r>
          </a:p>
          <a:p>
            <a:pPr>
              <a:tabLst>
                <a:tab pos="488950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	1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Balaam’s 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first 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oracle </a:t>
            </a:r>
            <a:r>
              <a:rPr lang="en-US" sz="2000" b="1" dirty="0"/>
              <a:t>(22:41—23:12)</a:t>
            </a:r>
          </a:p>
          <a:p>
            <a:pPr>
              <a:tabLst>
                <a:tab pos="488950" algn="l"/>
              </a:tabLst>
            </a:pPr>
            <a:r>
              <a:rPr lang="fr-F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	2</a:t>
            </a:r>
            <a:r>
              <a:rPr lang="fr-FR" sz="2800" b="1" dirty="0">
                <a:latin typeface="Calibri" panose="020F0502020204030204" pitchFamily="34" charset="0"/>
                <a:cs typeface="Arial" panose="020B0604020202020204" pitchFamily="34" charset="0"/>
              </a:rPr>
              <a:t>. Balaam’s second oracle </a:t>
            </a:r>
            <a:r>
              <a:rPr lang="fr-FR" sz="2000" b="1" dirty="0"/>
              <a:t>(23:13–26)</a:t>
            </a:r>
          </a:p>
          <a:p>
            <a:pPr>
              <a:tabLst>
                <a:tab pos="488950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	3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Balaam’s third oracle </a:t>
            </a:r>
            <a:r>
              <a:rPr lang="en-US" sz="2000" b="1" dirty="0"/>
              <a:t>(23:27—24:25)</a:t>
            </a:r>
          </a:p>
        </p:txBody>
      </p:sp>
    </p:spTree>
    <p:extLst>
      <p:ext uri="{BB962C8B-B14F-4D97-AF65-F5344CB8AC3E}">
        <p14:creationId xmlns:p14="http://schemas.microsoft.com/office/powerpoint/2010/main" val="308381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a12\fileshare\Alex Bauman\private\AA Adult SS TRUTH\Course 6--Exodus-Deuteronomy\Updated CD\Files from Matt\Resources\Resource 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9265" r="9150" b="91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8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67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37</cp:revision>
  <dcterms:created xsi:type="dcterms:W3CDTF">2015-06-09T15:50:00Z</dcterms:created>
  <dcterms:modified xsi:type="dcterms:W3CDTF">2015-06-10T17:07:51Z</dcterms:modified>
</cp:coreProperties>
</file>