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7" r:id="rId5"/>
    <p:sldId id="268" r:id="rId6"/>
    <p:sldId id="269" r:id="rId7"/>
    <p:sldId id="270" r:id="rId8"/>
    <p:sldId id="271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5\15_Curriculum\FA15\Adult\0137_FA15_AD_ReourceCD\CD Content\Files from Matt\Backgrounds\Working Files\Slide Blank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50" y="4808689"/>
            <a:ext cx="3349364" cy="1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21740"/>
            <a:ext cx="8503218" cy="1347105"/>
          </a:xfrm>
          <a:prstGeom prst="rect">
            <a:avLst/>
          </a:prstGeom>
        </p:spPr>
      </p:pic>
      <p:pic>
        <p:nvPicPr>
          <p:cNvPr id="8" name="Picture 3" descr="\\a12\fileshare\Alex Bauman\private\AA Adult SS TRUTH\Course 6--Exodus-Deuteronomy\Updated CD\Files from Matt\Bush Silhouette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139" b="7251"/>
          <a:stretch/>
        </p:blipFill>
        <p:spPr bwMode="auto">
          <a:xfrm>
            <a:off x="152400" y="5023143"/>
            <a:ext cx="1371600" cy="1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12\fileshare\Alex Bauman\private\AA Adult SS TRUTH\Course 6--Exodus-Deuteronomy\Updated CD\Files from Matt\Backgrounds\Slide with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12\fileshare\Alex Bauman\private\AA Adult SS TRUTH\Course 6--Exodus-Deuteronomy\Updated CD\Files from Matt\Resources\Resourc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814" r="9063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53" y="12269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52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dent Helper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53" y="3907195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Promise Keeper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29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Redeemer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296" y="2569984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295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Provider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705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Instructor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7058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Glorious God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7057" y="3907195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Atoner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7043" y="1226949"/>
            <a:ext cx="1926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Gracious Giver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647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latin typeface="Calibri" panose="020F0502020204030204" pitchFamily="34" charset="0"/>
                <a:cs typeface="Arial" panose="020B0604020202020204" pitchFamily="34" charset="0"/>
              </a:rPr>
              <a:t>I. God Provided for Israel </a:t>
            </a:r>
            <a:r>
              <a:rPr lang="da-DK" sz="2000" b="1" dirty="0">
                <a:latin typeface="Calibri" panose="020F0502020204030204" pitchFamily="34" charset="0"/>
                <a:cs typeface="Arial" panose="020B0604020202020204" pitchFamily="34" charset="0"/>
              </a:rPr>
              <a:t>(Num. 1—11)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blessing on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(1:1—6:21; 7—11)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prayer for Israel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(6:22–27)</a:t>
            </a:r>
          </a:p>
        </p:txBody>
      </p:sp>
    </p:spTree>
    <p:extLst>
      <p:ext uri="{BB962C8B-B14F-4D97-AF65-F5344CB8AC3E}">
        <p14:creationId xmlns:p14="http://schemas.microsoft.com/office/powerpoint/2010/main" val="712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102" y="390041"/>
            <a:ext cx="4831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Israel Complained </a:t>
            </a:r>
            <a:r>
              <a:rPr lang="en-US" sz="2000" b="1" dirty="0"/>
              <a:t>(Num. 11:1–3)</a:t>
            </a:r>
          </a:p>
        </p:txBody>
      </p:sp>
    </p:spTree>
    <p:extLst>
      <p:ext uri="{BB962C8B-B14F-4D97-AF65-F5344CB8AC3E}">
        <p14:creationId xmlns:p14="http://schemas.microsoft.com/office/powerpoint/2010/main" val="28993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906" y="381395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III. Israel Craved Meat </a:t>
            </a:r>
            <a:r>
              <a:rPr lang="en-US" sz="2000" b="1" dirty="0"/>
              <a:t>(Num. 11:4–35)</a:t>
            </a:r>
          </a:p>
          <a:p>
            <a:pPr>
              <a:tabLst>
                <a:tab pos="488950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Israel’s dissatisfaction </a:t>
            </a:r>
            <a:r>
              <a:rPr lang="en-US" sz="2000" b="1" dirty="0"/>
              <a:t>(</a:t>
            </a:r>
            <a:r>
              <a:rPr lang="en-US" sz="2000" b="1" dirty="0" smtClean="0"/>
              <a:t>11:4–9)</a:t>
            </a:r>
          </a:p>
          <a:p>
            <a:pPr>
              <a:tabLst>
                <a:tab pos="488950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Moses’ complaint </a:t>
            </a:r>
            <a:r>
              <a:rPr lang="en-US" sz="2000" b="1" dirty="0"/>
              <a:t>(</a:t>
            </a:r>
            <a:r>
              <a:rPr lang="en-US" sz="2000" b="1" dirty="0" smtClean="0"/>
              <a:t>11:10–15)</a:t>
            </a:r>
          </a:p>
          <a:p>
            <a:pPr>
              <a:tabLst>
                <a:tab pos="488950" algn="l"/>
              </a:tabLst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God’s response and judgment </a:t>
            </a:r>
            <a:r>
              <a:rPr lang="en-US" sz="2000" b="1" dirty="0"/>
              <a:t>(11:16–35)</a:t>
            </a:r>
          </a:p>
        </p:txBody>
      </p:sp>
    </p:spTree>
    <p:extLst>
      <p:ext uri="{BB962C8B-B14F-4D97-AF65-F5344CB8AC3E}">
        <p14:creationId xmlns:p14="http://schemas.microsoft.com/office/powerpoint/2010/main" val="18674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694" y="383452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IV. Miriam and Aaron Criticized Moses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(Num. 12)</a:t>
            </a:r>
          </a:p>
        </p:txBody>
      </p:sp>
    </p:spTree>
    <p:extLst>
      <p:ext uri="{BB962C8B-B14F-4D97-AF65-F5344CB8AC3E}">
        <p14:creationId xmlns:p14="http://schemas.microsoft.com/office/powerpoint/2010/main" val="31790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102" y="381000"/>
            <a:ext cx="6263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7188" algn="l"/>
              </a:tabLst>
            </a:pPr>
            <a:r>
              <a:rPr lang="da-DK" sz="2800" b="1" dirty="0">
                <a:latin typeface="Calibri" panose="020F0502020204030204" pitchFamily="34" charset="0"/>
                <a:cs typeface="Arial" panose="020B0604020202020204" pitchFamily="34" charset="0"/>
              </a:rPr>
              <a:t>V. Israel Rejected God </a:t>
            </a:r>
            <a:r>
              <a:rPr lang="da-DK" sz="2000" b="1" dirty="0"/>
              <a:t>(Num. 13; 14)</a:t>
            </a:r>
          </a:p>
          <a:p>
            <a:pPr>
              <a:tabLst>
                <a:tab pos="35718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Spying out the land </a:t>
            </a:r>
            <a:r>
              <a:rPr lang="en-US" sz="2000" b="1" dirty="0"/>
              <a:t>(13:1–24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90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12\fileshare\Alex Bauman\private\AA Adult SS TRUTH\Course 6--Exodus-Deuteronomy\Updated CD\Files from Matt\Resources\Resource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9040" r="9324" b="90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102" y="381000"/>
            <a:ext cx="62638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7188" algn="l"/>
              </a:tabLst>
            </a:pPr>
            <a:r>
              <a:rPr lang="da-DK" sz="2800" b="1" dirty="0">
                <a:latin typeface="Calibri" panose="020F0502020204030204" pitchFamily="34" charset="0"/>
                <a:cs typeface="Arial" panose="020B0604020202020204" pitchFamily="34" charset="0"/>
              </a:rPr>
              <a:t>V. Israel Rejected God </a:t>
            </a:r>
            <a:r>
              <a:rPr lang="da-DK" sz="2000" b="1" dirty="0"/>
              <a:t>(Num. 13; 14)</a:t>
            </a:r>
          </a:p>
          <a:p>
            <a:pPr>
              <a:tabLst>
                <a:tab pos="35718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Spying out the land </a:t>
            </a:r>
            <a:r>
              <a:rPr lang="en-US" sz="2000" b="1" dirty="0"/>
              <a:t>(13:1–24)</a:t>
            </a:r>
          </a:p>
          <a:p>
            <a:pPr>
              <a:tabLst>
                <a:tab pos="357188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Refusing the land </a:t>
            </a:r>
            <a:r>
              <a:rPr lang="en-US" sz="2000" b="1" dirty="0"/>
              <a:t>(13:25—14:38)</a:t>
            </a:r>
          </a:p>
        </p:txBody>
      </p:sp>
    </p:spTree>
    <p:extLst>
      <p:ext uri="{BB962C8B-B14F-4D97-AF65-F5344CB8AC3E}">
        <p14:creationId xmlns:p14="http://schemas.microsoft.com/office/powerpoint/2010/main" val="27646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12\fileshare\Alex Bauman\private\AA Adult SS TRUTH\Course 6--Exodus-Deuteronomy\Updated CD\Files from Matt\Resources\Resource 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9152" r="9324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8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79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34</cp:revision>
  <dcterms:created xsi:type="dcterms:W3CDTF">2015-06-09T15:50:00Z</dcterms:created>
  <dcterms:modified xsi:type="dcterms:W3CDTF">2015-06-10T17:06:54Z</dcterms:modified>
</cp:coreProperties>
</file>