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65" r:id="rId4"/>
    <p:sldId id="268" r:id="rId5"/>
    <p:sldId id="269" r:id="rId6"/>
    <p:sldId id="266" r:id="rId7"/>
    <p:sldId id="260" r:id="rId8"/>
    <p:sldId id="261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3" d="100"/>
          <a:sy n="123" d="100"/>
        </p:scale>
        <p:origin x="-120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8158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Z:\2015\15_Curriculum\FA15\Adult\0137_FA15_AD_ReourceCD\CD Content\Files from Matt\Backgrounds\Working Files\Slide Blank.jp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950" y="4808689"/>
            <a:ext cx="3349364" cy="1175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29" y="5414483"/>
            <a:ext cx="8503218" cy="1347105"/>
          </a:xfrm>
          <a:prstGeom prst="rect">
            <a:avLst/>
          </a:prstGeom>
        </p:spPr>
      </p:pic>
      <p:pic>
        <p:nvPicPr>
          <p:cNvPr id="8" name="Picture 3" descr="\\a12\fileshare\Alex Bauman\private\AA Adult SS TRUTH\Course 6--Exodus-Deuteronomy\Updated CD\Files from Matt\Bush Silhouette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09" r="2139" b="7251"/>
          <a:stretch/>
        </p:blipFill>
        <p:spPr bwMode="auto">
          <a:xfrm>
            <a:off x="152400" y="5023143"/>
            <a:ext cx="1371600" cy="114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745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a12\fileshare\Alex Bauman\private\AA Adult SS TRUTH\Course 6--Exodus-Deuteronomy\Updated CD\Files from Matt\Backgrounds\Slide with Tex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62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87090" y="378420"/>
            <a:ext cx="6705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I. God’s Covenant with Israel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(Exod. 19:1–8</a:t>
            </a:r>
            <a:r>
              <a:rPr lang="en-US" sz="20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2000" b="1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23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\\a12\fileshare\Alex Bauman\private\AA Adult SS TRUTH\Course 6--Exodus-Deuteronomy\Updated CD\Files from Matt\Resources\Resource 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6" t="9379" r="9499" b="8927"/>
          <a:stretch/>
        </p:blipFill>
        <p:spPr bwMode="auto">
          <a:xfrm>
            <a:off x="0" y="7749"/>
            <a:ext cx="9144000" cy="685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08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a12\fileshare\Alex Bauman\private\AA Adult SS TRUTH\Course 6--Exodus-Deuteronomy\Updated CD\Files from Matt\Resources\Resource 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9" t="8927" r="9411" b="8813"/>
          <a:stretch/>
        </p:blipFill>
        <p:spPr bwMode="auto">
          <a:xfrm>
            <a:off x="0" y="9040"/>
            <a:ext cx="9144000" cy="684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40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87090" y="378420"/>
            <a:ext cx="6705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I. God’s Covenant with Israel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(Exod. 19:1–8)</a:t>
            </a:r>
          </a:p>
          <a:p>
            <a:pPr>
              <a:tabLst>
                <a:tab pos="263525" algn="l"/>
              </a:tabLst>
            </a:pP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	A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God’s leadership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(19:1–4)</a:t>
            </a:r>
          </a:p>
          <a:p>
            <a:pPr>
              <a:tabLst>
                <a:tab pos="263525" algn="l"/>
              </a:tabLst>
            </a:pP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	B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God’s conditions and blessings</a:t>
            </a:r>
            <a:r>
              <a:rPr lang="en-US" dirty="0"/>
              <a:t>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(19:5, 6)</a:t>
            </a:r>
          </a:p>
          <a:p>
            <a:pPr>
              <a:tabLst>
                <a:tab pos="263525" algn="l"/>
              </a:tabLst>
            </a:pP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	C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Israel’s response </a:t>
            </a: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(19:7, 8)</a:t>
            </a:r>
          </a:p>
        </p:txBody>
      </p:sp>
    </p:spTree>
    <p:extLst>
      <p:ext uri="{BB962C8B-B14F-4D97-AF65-F5344CB8AC3E}">
        <p14:creationId xmlns:p14="http://schemas.microsoft.com/office/powerpoint/2010/main" val="201019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\\a12\fileshare\Alex Bauman\private\AA Adult SS TRUTH\Course 6--Exodus-Deuteronomy\Updated CD\Files from Matt\Resources\Resource 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9" t="9152" r="9149" b="881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2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94102" y="381000"/>
            <a:ext cx="8702298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II. God’s Stipulations for Covenant Blessing </a:t>
            </a:r>
            <a:endParaRPr lang="en-US" sz="2800" b="1" dirty="0" smtClean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>
              <a:tabLst>
                <a:tab pos="371475" algn="l"/>
              </a:tabLst>
            </a:pP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2000" b="1" dirty="0" smtClean="0"/>
              <a:t>(</a:t>
            </a:r>
            <a:r>
              <a:rPr lang="en-US" sz="2000" b="1" dirty="0"/>
              <a:t>Exod. </a:t>
            </a:r>
            <a:r>
              <a:rPr lang="en-US" sz="2000" b="1" dirty="0" smtClean="0"/>
              <a:t>19:9—20:17</a:t>
            </a:r>
            <a:r>
              <a:rPr lang="en-US" sz="2000" b="1" dirty="0"/>
              <a:t>)</a:t>
            </a:r>
          </a:p>
          <a:p>
            <a:pPr>
              <a:tabLst>
                <a:tab pos="371475" algn="l"/>
              </a:tabLst>
            </a:pP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	A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Israel’s preparation </a:t>
            </a:r>
            <a:r>
              <a:rPr lang="en-US" sz="2000" b="1" dirty="0"/>
              <a:t>(</a:t>
            </a:r>
            <a:r>
              <a:rPr lang="en-US" sz="2000" b="1" dirty="0" smtClean="0"/>
              <a:t>19:10–15)</a:t>
            </a:r>
          </a:p>
          <a:p>
            <a:pPr>
              <a:tabLst>
                <a:tab pos="371475" algn="l"/>
              </a:tabLst>
            </a:pP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God’s arrival and warning </a:t>
            </a:r>
            <a:r>
              <a:rPr lang="en-US" sz="2000" b="1" dirty="0"/>
              <a:t>(19:16–25; </a:t>
            </a:r>
            <a:r>
              <a:rPr lang="en-US" sz="2000" b="1" dirty="0" smtClean="0"/>
              <a:t>20:18–21)</a:t>
            </a:r>
          </a:p>
          <a:p>
            <a:pPr>
              <a:tabLst>
                <a:tab pos="371475" algn="l"/>
              </a:tabLst>
            </a:pP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God’s law </a:t>
            </a:r>
            <a:r>
              <a:rPr lang="en-US" sz="2000" b="1" dirty="0"/>
              <a:t>(20:1–17)</a:t>
            </a:r>
          </a:p>
          <a:p>
            <a:pPr>
              <a:tabLst>
                <a:tab pos="750888" algn="l"/>
                <a:tab pos="814388" algn="l"/>
              </a:tabLst>
            </a:pP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	1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Israel’s relationship with God </a:t>
            </a:r>
            <a:r>
              <a:rPr lang="en-US" sz="2000" b="1" dirty="0"/>
              <a:t>(</a:t>
            </a:r>
            <a:r>
              <a:rPr lang="en-US" sz="2000" b="1" dirty="0" smtClean="0"/>
              <a:t>20:1–11)</a:t>
            </a:r>
          </a:p>
          <a:p>
            <a:pPr>
              <a:tabLst>
                <a:tab pos="750888" algn="l"/>
                <a:tab pos="814388" algn="l"/>
              </a:tabLst>
            </a:pPr>
            <a:r>
              <a:rPr lang="en-US" sz="2000" b="1" dirty="0">
                <a:latin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. Israel’s relationship with others </a:t>
            </a:r>
            <a:r>
              <a:rPr lang="en-US" sz="2000" b="1" dirty="0"/>
              <a:t>(20:12–17)</a:t>
            </a:r>
          </a:p>
        </p:txBody>
      </p:sp>
    </p:spTree>
    <p:extLst>
      <p:ext uri="{BB962C8B-B14F-4D97-AF65-F5344CB8AC3E}">
        <p14:creationId xmlns:p14="http://schemas.microsoft.com/office/powerpoint/2010/main" val="2899320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a12\fileshare\Alex Bauman\private\AA Adult SS TRUTH\Course 6--Exodus-Deuteronomy\Updated CD\Files from Matt\Resources\Resource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61" t="8814" r="9063" b="892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3953" y="1226949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Sovereign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3952" y="2569984"/>
            <a:ext cx="19605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Transcen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-</a:t>
            </a:r>
            <a:b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dent Helper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3953" y="3907195"/>
            <a:ext cx="19605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Promise Keeper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06298" y="1226949"/>
            <a:ext cx="1960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Redeemer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06296" y="2569984"/>
            <a:ext cx="1960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Leader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06295" y="3907195"/>
            <a:ext cx="1960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Provider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07058" y="1226949"/>
            <a:ext cx="1960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Instructor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32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319</TotalTime>
  <Words>37</Words>
  <Application>Microsoft Office PowerPoint</Application>
  <PresentationFormat>On-screen Show (4:3)</PresentationFormat>
  <Paragraphs>19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Bauman</dc:creator>
  <cp:lastModifiedBy>Alex Bauman</cp:lastModifiedBy>
  <cp:revision>27</cp:revision>
  <dcterms:created xsi:type="dcterms:W3CDTF">2015-06-09T15:50:00Z</dcterms:created>
  <dcterms:modified xsi:type="dcterms:W3CDTF">2015-06-10T17:03:55Z</dcterms:modified>
</cp:coreProperties>
</file>