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9" r:id="rId2"/>
    <p:sldId id="257" r:id="rId3"/>
    <p:sldId id="260" r:id="rId4"/>
    <p:sldId id="267" r:id="rId5"/>
    <p:sldId id="268" r:id="rId6"/>
    <p:sldId id="269" r:id="rId7"/>
    <p:sldId id="265" r:id="rId8"/>
    <p:sldId id="261" r:id="rId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23" d="100"/>
          <a:sy n="123" d="100"/>
        </p:scale>
        <p:origin x="-1200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981581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Z:\2015\15_Curriculum\FA15\Adult\0137_FA15_AD_ReourceCD\CD Content\Files from Matt\Backgrounds\Working Files\Slide Blank.jpg"/>
          <p:cNvPicPr>
            <a:picLocks noChangeAspect="1" noChangeArrowheads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915"/>
          <a:stretch/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27950" y="4808689"/>
            <a:ext cx="3349364" cy="11755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2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188" y="5424714"/>
            <a:ext cx="8375212" cy="1347105"/>
          </a:xfrm>
          <a:prstGeom prst="rect">
            <a:avLst/>
          </a:prstGeom>
        </p:spPr>
      </p:pic>
      <p:pic>
        <p:nvPicPr>
          <p:cNvPr id="8" name="Picture 3" descr="\\a12\fileshare\Alex Bauman\private\AA Adult SS TRUTH\Course 6--Exodus-Deuteronomy\Updated CD\Files from Matt\Bush Silhouette.png"/>
          <p:cNvPicPr>
            <a:picLocks noChangeAspect="1" noChangeArrowheads="1"/>
          </p:cNvPicPr>
          <p:nvPr userDrawn="1"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909" r="2139" b="7251"/>
          <a:stretch/>
        </p:blipFill>
        <p:spPr bwMode="auto">
          <a:xfrm>
            <a:off x="152400" y="5023143"/>
            <a:ext cx="1371600" cy="11490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957459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\\a12\fileshare\Alex Bauman\private\AA Adult SS TRUTH\Course 6--Exodus-Deuteronomy\Updated CD\Files from Matt\Backgrounds\Slide with Tex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906284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85800" y="381000"/>
            <a:ext cx="8610600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>
                <a:latin typeface="Calibri" panose="020F0502020204030204" pitchFamily="34" charset="0"/>
                <a:cs typeface="Arial" panose="020B0604020202020204" pitchFamily="34" charset="0"/>
              </a:rPr>
              <a:t>I. God’s Place of Worship </a:t>
            </a:r>
            <a:r>
              <a:rPr lang="en-US" sz="2000" b="1" dirty="0">
                <a:latin typeface="Calibri" panose="020F0502020204030204" pitchFamily="34" charset="0"/>
                <a:cs typeface="Arial" panose="020B0604020202020204" pitchFamily="34" charset="0"/>
              </a:rPr>
              <a:t>(Exod. 35—40)</a:t>
            </a:r>
          </a:p>
          <a:p>
            <a:pPr>
              <a:tabLst>
                <a:tab pos="263525" algn="l"/>
              </a:tabLst>
            </a:pPr>
            <a:r>
              <a:rPr lang="en-US" sz="2800" b="1" dirty="0" smtClean="0">
                <a:latin typeface="Calibri" panose="020F0502020204030204" pitchFamily="34" charset="0"/>
                <a:cs typeface="Arial" panose="020B0604020202020204" pitchFamily="34" charset="0"/>
              </a:rPr>
              <a:t>	A</a:t>
            </a:r>
            <a:r>
              <a:rPr lang="en-US" sz="2800" b="1" dirty="0">
                <a:latin typeface="Calibri" panose="020F0502020204030204" pitchFamily="34" charset="0"/>
                <a:cs typeface="Arial" panose="020B0604020202020204" pitchFamily="34" charset="0"/>
              </a:rPr>
              <a:t>. God provided materials and artisans </a:t>
            </a:r>
            <a:r>
              <a:rPr lang="en-US" sz="2000" b="1" dirty="0">
                <a:latin typeface="Calibri" panose="020F0502020204030204" pitchFamily="34" charset="0"/>
                <a:cs typeface="Arial" panose="020B0604020202020204" pitchFamily="34" charset="0"/>
              </a:rPr>
              <a:t>(35—39)</a:t>
            </a:r>
          </a:p>
          <a:p>
            <a:pPr>
              <a:tabLst>
                <a:tab pos="263525" algn="l"/>
              </a:tabLst>
            </a:pPr>
            <a:r>
              <a:rPr lang="en-US" sz="2800" b="1" dirty="0" smtClean="0">
                <a:latin typeface="Calibri" panose="020F0502020204030204" pitchFamily="34" charset="0"/>
                <a:cs typeface="Arial" panose="020B0604020202020204" pitchFamily="34" charset="0"/>
              </a:rPr>
              <a:t>	B</a:t>
            </a:r>
            <a:r>
              <a:rPr lang="en-US" sz="2800" b="1" dirty="0">
                <a:latin typeface="Calibri" panose="020F0502020204030204" pitchFamily="34" charset="0"/>
                <a:cs typeface="Arial" panose="020B0604020202020204" pitchFamily="34" charset="0"/>
              </a:rPr>
              <a:t>. Moses constructed the tabernacle </a:t>
            </a:r>
            <a:r>
              <a:rPr lang="en-US" sz="2000" b="1" dirty="0">
                <a:latin typeface="Calibri" panose="020F0502020204030204" pitchFamily="34" charset="0"/>
                <a:cs typeface="Arial" panose="020B0604020202020204" pitchFamily="34" charset="0"/>
              </a:rPr>
              <a:t>(</a:t>
            </a:r>
            <a:r>
              <a:rPr lang="en-US" sz="2000" b="1" dirty="0" smtClean="0">
                <a:latin typeface="Calibri" panose="020F0502020204030204" pitchFamily="34" charset="0"/>
                <a:cs typeface="Arial" panose="020B0604020202020204" pitchFamily="34" charset="0"/>
              </a:rPr>
              <a:t>40:1–33)</a:t>
            </a:r>
          </a:p>
          <a:p>
            <a:pPr>
              <a:tabLst>
                <a:tab pos="263525" algn="l"/>
              </a:tabLst>
            </a:pPr>
            <a:r>
              <a:rPr lang="en-US" sz="2000" b="1" dirty="0">
                <a:latin typeface="Calibri" panose="020F0502020204030204" pitchFamily="34" charset="0"/>
                <a:cs typeface="Arial" panose="020B0604020202020204" pitchFamily="34" charset="0"/>
              </a:rPr>
              <a:t>	</a:t>
            </a:r>
            <a:r>
              <a:rPr lang="en-US" sz="2800" b="1" dirty="0" smtClean="0">
                <a:latin typeface="Calibri" panose="020F0502020204030204" pitchFamily="34" charset="0"/>
                <a:cs typeface="Arial" panose="020B0604020202020204" pitchFamily="34" charset="0"/>
              </a:rPr>
              <a:t>C</a:t>
            </a:r>
            <a:r>
              <a:rPr lang="en-US" sz="2800" b="1" dirty="0">
                <a:latin typeface="Calibri" panose="020F0502020204030204" pitchFamily="34" charset="0"/>
                <a:cs typeface="Arial" panose="020B0604020202020204" pitchFamily="34" charset="0"/>
              </a:rPr>
              <a:t>. God approved of the tabernacle </a:t>
            </a:r>
            <a:r>
              <a:rPr lang="en-US" sz="2000" b="1" dirty="0">
                <a:latin typeface="Calibri" panose="020F0502020204030204" pitchFamily="34" charset="0"/>
                <a:cs typeface="Arial" panose="020B0604020202020204" pitchFamily="34" charset="0"/>
              </a:rPr>
              <a:t>(40:34–38)</a:t>
            </a:r>
          </a:p>
        </p:txBody>
      </p:sp>
    </p:spTree>
    <p:extLst>
      <p:ext uri="{BB962C8B-B14F-4D97-AF65-F5344CB8AC3E}">
        <p14:creationId xmlns:p14="http://schemas.microsoft.com/office/powerpoint/2010/main" val="7122389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94102" y="390041"/>
            <a:ext cx="68580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>
                <a:latin typeface="Calibri" panose="020F0502020204030204" pitchFamily="34" charset="0"/>
                <a:cs typeface="Arial" panose="020B0604020202020204" pitchFamily="34" charset="0"/>
              </a:rPr>
              <a:t>II. God’s Atoning Sacrifices </a:t>
            </a:r>
            <a:r>
              <a:rPr lang="en-US" sz="2000" b="1" dirty="0"/>
              <a:t>(Lev. 1—7; 16)</a:t>
            </a:r>
          </a:p>
        </p:txBody>
      </p:sp>
    </p:spTree>
    <p:extLst>
      <p:ext uri="{BB962C8B-B14F-4D97-AF65-F5344CB8AC3E}">
        <p14:creationId xmlns:p14="http://schemas.microsoft.com/office/powerpoint/2010/main" val="28993203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486906" y="381395"/>
            <a:ext cx="638351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>
                <a:latin typeface="Calibri" panose="020F0502020204030204" pitchFamily="34" charset="0"/>
                <a:cs typeface="Arial" panose="020B0604020202020204" pitchFamily="34" charset="0"/>
              </a:rPr>
              <a:t>III. God’s Consecrated Priesthood </a:t>
            </a:r>
            <a:r>
              <a:rPr lang="en-US" sz="2000" b="1" dirty="0"/>
              <a:t>(Lev. 8; 9)</a:t>
            </a:r>
          </a:p>
        </p:txBody>
      </p:sp>
    </p:spTree>
    <p:extLst>
      <p:ext uri="{BB962C8B-B14F-4D97-AF65-F5344CB8AC3E}">
        <p14:creationId xmlns:p14="http://schemas.microsoft.com/office/powerpoint/2010/main" val="18674911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503694" y="381000"/>
            <a:ext cx="7772400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>
                <a:latin typeface="Calibri" panose="020F0502020204030204" pitchFamily="34" charset="0"/>
                <a:cs typeface="Arial" panose="020B0604020202020204" pitchFamily="34" charset="0"/>
              </a:rPr>
              <a:t>IV. God’s Demand for Holiness </a:t>
            </a:r>
            <a:r>
              <a:rPr lang="en-US" sz="2000" b="1" dirty="0">
                <a:latin typeface="Calibri" panose="020F0502020204030204" pitchFamily="34" charset="0"/>
                <a:cs typeface="Arial" panose="020B0604020202020204" pitchFamily="34" charset="0"/>
              </a:rPr>
              <a:t>(Lev. 10:1–11)</a:t>
            </a:r>
          </a:p>
          <a:p>
            <a:pPr>
              <a:tabLst>
                <a:tab pos="457200" algn="l"/>
              </a:tabLst>
            </a:pPr>
            <a:r>
              <a:rPr lang="en-US" sz="2800" b="1" dirty="0" smtClean="0">
                <a:latin typeface="Calibri" panose="020F0502020204030204" pitchFamily="34" charset="0"/>
                <a:cs typeface="Arial" panose="020B0604020202020204" pitchFamily="34" charset="0"/>
              </a:rPr>
              <a:t>	A</a:t>
            </a:r>
            <a:r>
              <a:rPr lang="en-US" sz="2800" b="1" dirty="0">
                <a:latin typeface="Calibri" panose="020F0502020204030204" pitchFamily="34" charset="0"/>
                <a:cs typeface="Arial" panose="020B0604020202020204" pitchFamily="34" charset="0"/>
              </a:rPr>
              <a:t>. Nadab and Abihu </a:t>
            </a:r>
            <a:r>
              <a:rPr lang="en-US" sz="2800" b="1" dirty="0" smtClean="0">
                <a:latin typeface="Calibri" panose="020F0502020204030204" pitchFamily="34" charset="0"/>
                <a:cs typeface="Arial" panose="020B0604020202020204" pitchFamily="34" charset="0"/>
              </a:rPr>
              <a:t>offered </a:t>
            </a:r>
            <a:r>
              <a:rPr lang="en-US" sz="2800" b="1" dirty="0">
                <a:latin typeface="Calibri" panose="020F0502020204030204" pitchFamily="34" charset="0"/>
                <a:cs typeface="Arial" panose="020B0604020202020204" pitchFamily="34" charset="0"/>
              </a:rPr>
              <a:t>profane </a:t>
            </a:r>
            <a:r>
              <a:rPr lang="en-US" sz="2800" b="1" dirty="0" smtClean="0">
                <a:latin typeface="Calibri" panose="020F0502020204030204" pitchFamily="34" charset="0"/>
                <a:cs typeface="Arial" panose="020B0604020202020204" pitchFamily="34" charset="0"/>
              </a:rPr>
              <a:t>fire </a:t>
            </a:r>
            <a:r>
              <a:rPr lang="en-US" sz="2000" b="1" dirty="0">
                <a:latin typeface="Calibri" panose="020F0502020204030204" pitchFamily="34" charset="0"/>
                <a:cs typeface="Arial" panose="020B0604020202020204" pitchFamily="34" charset="0"/>
              </a:rPr>
              <a:t>(</a:t>
            </a:r>
            <a:r>
              <a:rPr lang="en-US" sz="2000" b="1" dirty="0" smtClean="0">
                <a:latin typeface="Calibri" panose="020F0502020204030204" pitchFamily="34" charset="0"/>
                <a:cs typeface="Arial" panose="020B0604020202020204" pitchFamily="34" charset="0"/>
              </a:rPr>
              <a:t>10:1)</a:t>
            </a:r>
          </a:p>
          <a:p>
            <a:pPr>
              <a:tabLst>
                <a:tab pos="457200" algn="l"/>
              </a:tabLst>
            </a:pPr>
            <a:r>
              <a:rPr lang="en-US" sz="2000" b="1" dirty="0">
                <a:latin typeface="Calibri" panose="020F0502020204030204" pitchFamily="34" charset="0"/>
                <a:cs typeface="Arial" panose="020B0604020202020204" pitchFamily="34" charset="0"/>
              </a:rPr>
              <a:t>	</a:t>
            </a:r>
            <a:r>
              <a:rPr lang="en-US" sz="2800" b="1" dirty="0" smtClean="0">
                <a:latin typeface="Calibri" panose="020F0502020204030204" pitchFamily="34" charset="0"/>
                <a:cs typeface="Arial" panose="020B0604020202020204" pitchFamily="34" charset="0"/>
              </a:rPr>
              <a:t>B</a:t>
            </a:r>
            <a:r>
              <a:rPr lang="en-US" sz="2800" b="1" dirty="0">
                <a:latin typeface="Calibri" panose="020F0502020204030204" pitchFamily="34" charset="0"/>
                <a:cs typeface="Arial" panose="020B0604020202020204" pitchFamily="34" charset="0"/>
              </a:rPr>
              <a:t>. God judged Nadab and Abihu </a:t>
            </a:r>
            <a:r>
              <a:rPr lang="en-US" sz="2000" b="1" dirty="0">
                <a:latin typeface="Calibri" panose="020F0502020204030204" pitchFamily="34" charset="0"/>
                <a:cs typeface="Arial" panose="020B0604020202020204" pitchFamily="34" charset="0"/>
              </a:rPr>
              <a:t>(</a:t>
            </a:r>
            <a:r>
              <a:rPr lang="en-US" sz="2000" b="1" dirty="0" smtClean="0">
                <a:latin typeface="Calibri" panose="020F0502020204030204" pitchFamily="34" charset="0"/>
                <a:cs typeface="Arial" panose="020B0604020202020204" pitchFamily="34" charset="0"/>
              </a:rPr>
              <a:t>10:2–5)</a:t>
            </a:r>
          </a:p>
          <a:p>
            <a:pPr>
              <a:tabLst>
                <a:tab pos="457200" algn="l"/>
              </a:tabLst>
            </a:pPr>
            <a:r>
              <a:rPr lang="en-US" sz="2000" b="1" dirty="0">
                <a:latin typeface="Calibri" panose="020F0502020204030204" pitchFamily="34" charset="0"/>
                <a:cs typeface="Arial" panose="020B0604020202020204" pitchFamily="34" charset="0"/>
              </a:rPr>
              <a:t>	</a:t>
            </a:r>
            <a:r>
              <a:rPr lang="en-US" sz="2800" b="1" dirty="0" smtClean="0">
                <a:latin typeface="Calibri" panose="020F0502020204030204" pitchFamily="34" charset="0"/>
                <a:cs typeface="Arial" panose="020B0604020202020204" pitchFamily="34" charset="0"/>
              </a:rPr>
              <a:t>C</a:t>
            </a:r>
            <a:r>
              <a:rPr lang="en-US" sz="2800" b="1" dirty="0">
                <a:latin typeface="Calibri" panose="020F0502020204030204" pitchFamily="34" charset="0"/>
                <a:cs typeface="Arial" panose="020B0604020202020204" pitchFamily="34" charset="0"/>
              </a:rPr>
              <a:t>. God instructed the priests </a:t>
            </a:r>
            <a:r>
              <a:rPr lang="en-US" sz="2000" b="1" dirty="0">
                <a:latin typeface="Calibri" panose="020F0502020204030204" pitchFamily="34" charset="0"/>
                <a:cs typeface="Arial" panose="020B0604020202020204" pitchFamily="34" charset="0"/>
              </a:rPr>
              <a:t>(10:6–20)</a:t>
            </a:r>
          </a:p>
        </p:txBody>
      </p:sp>
    </p:spTree>
    <p:extLst>
      <p:ext uri="{BB962C8B-B14F-4D97-AF65-F5344CB8AC3E}">
        <p14:creationId xmlns:p14="http://schemas.microsoft.com/office/powerpoint/2010/main" val="31790109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94102" y="381000"/>
            <a:ext cx="87630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>
                <a:latin typeface="Calibri" panose="020F0502020204030204" pitchFamily="34" charset="0"/>
                <a:cs typeface="Arial" panose="020B0604020202020204" pitchFamily="34" charset="0"/>
              </a:rPr>
              <a:t>V. God’s Laws for Holy Living and Worship </a:t>
            </a:r>
            <a:endParaRPr lang="en-US" sz="2800" b="1" dirty="0" smtClean="0">
              <a:latin typeface="Calibri" panose="020F0502020204030204" pitchFamily="34" charset="0"/>
              <a:cs typeface="Arial" panose="020B0604020202020204" pitchFamily="34" charset="0"/>
            </a:endParaRPr>
          </a:p>
          <a:p>
            <a:pPr>
              <a:tabLst>
                <a:tab pos="357188" algn="l"/>
              </a:tabLst>
            </a:pPr>
            <a:r>
              <a:rPr lang="en-US" sz="2000" b="1" dirty="0">
                <a:latin typeface="Calibri" panose="020F0502020204030204" pitchFamily="34" charset="0"/>
                <a:cs typeface="Arial" panose="020B0604020202020204" pitchFamily="34" charset="0"/>
              </a:rPr>
              <a:t>	</a:t>
            </a:r>
            <a:r>
              <a:rPr lang="en-US" sz="2000" b="1" dirty="0" smtClean="0"/>
              <a:t>(</a:t>
            </a:r>
            <a:r>
              <a:rPr lang="en-US" sz="2000" b="1" dirty="0"/>
              <a:t>Lev. 11—15; 17—27)</a:t>
            </a:r>
          </a:p>
        </p:txBody>
      </p:sp>
    </p:spTree>
    <p:extLst>
      <p:ext uri="{BB962C8B-B14F-4D97-AF65-F5344CB8AC3E}">
        <p14:creationId xmlns:p14="http://schemas.microsoft.com/office/powerpoint/2010/main" val="25390017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a12\fileshare\Alex Bauman\private\AA Adult SS TRUTH\Course 6--Exodus-Deuteronomy\Updated CD\Files from Matt\Resources\Resource 12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24" t="9040" r="9499" b="9153"/>
          <a:stretch/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8808294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\\a12\fileshare\Alex Bauman\private\AA Adult SS TRUTH\Course 6--Exodus-Deuteronomy\Updated CD\Files from Matt\Resources\Resource 1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59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9061" t="8814" r="9063" b="8926"/>
          <a:stretch/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33953" y="1226949"/>
            <a:ext cx="1676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Sovereign</a:t>
            </a:r>
            <a:endParaRPr lang="en-US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33952" y="2569984"/>
            <a:ext cx="196053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Transcen</a:t>
            </a:r>
            <a:r>
              <a:rPr lang="en-US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-</a:t>
            </a:r>
            <a:br>
              <a:rPr lang="en-US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</a:br>
            <a:r>
              <a:rPr lang="en-US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dent Helper</a:t>
            </a:r>
            <a:endParaRPr lang="en-US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33953" y="3907195"/>
            <a:ext cx="196053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Promise Keeper</a:t>
            </a:r>
            <a:endParaRPr lang="en-US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606298" y="1226949"/>
            <a:ext cx="196053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Redeemer</a:t>
            </a:r>
            <a:endParaRPr lang="en-US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606296" y="2569984"/>
            <a:ext cx="196053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Leader</a:t>
            </a:r>
            <a:endParaRPr lang="en-US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606295" y="3907195"/>
            <a:ext cx="196053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Provider</a:t>
            </a:r>
            <a:endParaRPr lang="en-US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807058" y="1226949"/>
            <a:ext cx="196053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Instructor</a:t>
            </a:r>
            <a:endParaRPr lang="en-US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807058" y="2569984"/>
            <a:ext cx="196053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Glorious God</a:t>
            </a:r>
            <a:endParaRPr lang="en-US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807057" y="3907195"/>
            <a:ext cx="196053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Atoner</a:t>
            </a:r>
            <a:endParaRPr lang="en-US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923277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343</TotalTime>
  <Words>66</Words>
  <Application>Microsoft Office PowerPoint</Application>
  <PresentationFormat>On-screen Show (4:3)</PresentationFormat>
  <Paragraphs>21</Paragraphs>
  <Slides>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Alex Bauman</dc:creator>
  <cp:lastModifiedBy>Alex Bauman</cp:lastModifiedBy>
  <cp:revision>31</cp:revision>
  <dcterms:created xsi:type="dcterms:W3CDTF">2015-06-09T15:50:00Z</dcterms:created>
  <dcterms:modified xsi:type="dcterms:W3CDTF">2015-06-10T17:06:04Z</dcterms:modified>
</cp:coreProperties>
</file>