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5" r:id="rId4"/>
    <p:sldId id="268" r:id="rId5"/>
    <p:sldId id="260" r:id="rId6"/>
    <p:sldId id="269" r:id="rId7"/>
    <p:sldId id="270" r:id="rId8"/>
    <p:sldId id="267" r:id="rId9"/>
    <p:sldId id="272" r:id="rId10"/>
    <p:sldId id="271" r:id="rId11"/>
    <p:sldId id="266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15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2015\15_Curriculum\FA15\Adult\0137_FA15_AD_ReourceCD\CD Content\Files from Matt\Backgrounds\Working Files\Slide Blank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50" y="4808689"/>
            <a:ext cx="3349364" cy="1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8" y="5418212"/>
            <a:ext cx="8375212" cy="1347105"/>
          </a:xfrm>
          <a:prstGeom prst="rect">
            <a:avLst/>
          </a:prstGeom>
        </p:spPr>
      </p:pic>
      <p:pic>
        <p:nvPicPr>
          <p:cNvPr id="8" name="Picture 3" descr="\\a12\fileshare\Alex Bauman\private\AA Adult SS TRUTH\Course 6--Exodus-Deuteronomy\Updated CD\Files from Matt\Bush Silhouett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9" r="2139" b="7251"/>
          <a:stretch/>
        </p:blipFill>
        <p:spPr bwMode="auto">
          <a:xfrm>
            <a:off x="152400" y="5023143"/>
            <a:ext cx="1371600" cy="11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4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12\fileshare\Alex Bauman\private\AA Adult SS TRUTH\Course 6--Exodus-Deuteronomy\Updated CD\Files from Matt\Backgrounds\Slide with 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655" y="383103"/>
            <a:ext cx="655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III. Test at Rephidim </a:t>
            </a:r>
            <a:r>
              <a:rPr lang="en-US" sz="2000" b="1" dirty="0"/>
              <a:t>(Exod. 17:1–7)</a:t>
            </a:r>
          </a:p>
          <a:p>
            <a:pPr>
              <a:tabLst>
                <a:tab pos="46513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 complained </a:t>
            </a:r>
            <a:r>
              <a:rPr lang="en-US" sz="2000" b="1" dirty="0"/>
              <a:t>(</a:t>
            </a:r>
            <a:r>
              <a:rPr lang="en-US" sz="2000" b="1" dirty="0" smtClean="0"/>
              <a:t>17:1–4)</a:t>
            </a:r>
          </a:p>
          <a:p>
            <a:pPr>
              <a:tabLst>
                <a:tab pos="465138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provided a solution </a:t>
            </a:r>
            <a:r>
              <a:rPr lang="en-US" sz="2000" b="1" dirty="0"/>
              <a:t>(17:5–7)</a:t>
            </a:r>
          </a:p>
        </p:txBody>
      </p:sp>
    </p:spTree>
    <p:extLst>
      <p:ext uri="{BB962C8B-B14F-4D97-AF65-F5344CB8AC3E}">
        <p14:creationId xmlns:p14="http://schemas.microsoft.com/office/powerpoint/2010/main" val="410445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a12\fileshare\Alex Bauman\private\AA Adult SS TRUTH\Course 6--Exodus-Deuteronomy\Updated CD\Files from Matt\Resources\Resource 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152" r="9149" b="88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12\fileshare\Alex Bauman\private\AA Adult SS TRUTH\Course 6--Exodus-Deuteronomy\Updated CD\Files from Matt\Resources\Resource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1" t="8814" r="9063" b="8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53" y="122694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Sovereign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952" y="2569984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Transcen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dent Helper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953" y="3907195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Promise Keeper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6298" y="1226949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Redeemer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6296" y="2569984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Leader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6295" y="3907195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Provider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87090" y="3810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Test at Marah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15:22–27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a12\fileshare\Alex Bauman\private\AA Adult SS TRUTH\Course 6--Exodus-Deuteronomy\Updated CD\Files from Matt\Resources\Resourc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9379" r="9499" b="8927"/>
          <a:stretch/>
        </p:blipFill>
        <p:spPr bwMode="auto">
          <a:xfrm>
            <a:off x="0" y="7749"/>
            <a:ext cx="9144000" cy="68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87090" y="381000"/>
            <a:ext cx="723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Test at Marah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15:22–27)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 complained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(15:22–24)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provided a solution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(15:25a)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gave an ordinance</a:t>
            </a:r>
            <a:r>
              <a:rPr lang="en-US" dirty="0"/>
              <a:t>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(15:25b–27)</a:t>
            </a:r>
          </a:p>
          <a:p>
            <a:pPr>
              <a:tabLst>
                <a:tab pos="674688" algn="l"/>
              </a:tabLst>
            </a:pPr>
            <a:r>
              <a:rPr lang="en-US" sz="2800" b="1" dirty="0" smtClean="0"/>
              <a:t>	1</a:t>
            </a:r>
            <a:r>
              <a:rPr lang="en-US" sz="2800" b="1" dirty="0"/>
              <a:t>. Immediate </a:t>
            </a:r>
            <a:r>
              <a:rPr lang="en-US" sz="2800" b="1" dirty="0" smtClean="0"/>
              <a:t>significance</a:t>
            </a:r>
          </a:p>
          <a:p>
            <a:pPr>
              <a:tabLst>
                <a:tab pos="674688" algn="l"/>
              </a:tabLst>
            </a:pPr>
            <a:r>
              <a:rPr lang="en-US" sz="2800" b="1" dirty="0"/>
              <a:t>	</a:t>
            </a:r>
            <a:r>
              <a:rPr lang="en-US" sz="2800" b="1" dirty="0" smtClean="0"/>
              <a:t>2</a:t>
            </a:r>
            <a:r>
              <a:rPr lang="en-US" sz="2800" b="1" dirty="0"/>
              <a:t>. Future significance</a:t>
            </a:r>
          </a:p>
        </p:txBody>
      </p:sp>
    </p:spTree>
    <p:extLst>
      <p:ext uri="{BB962C8B-B14F-4D97-AF65-F5344CB8AC3E}">
        <p14:creationId xmlns:p14="http://schemas.microsoft.com/office/powerpoint/2010/main" val="23667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4102" y="381000"/>
            <a:ext cx="8549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Test in the Desert of Sin </a:t>
            </a:r>
            <a:r>
              <a:rPr lang="en-US" sz="2000" b="1" dirty="0"/>
              <a:t>(Exod. 16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993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a12\fileshare\Alex Bauman\private\AA Adult SS TRUTH\Course 6--Exodus-Deuteronomy\Updated CD\Files from Matt\Resources\Resourc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9379" r="9499" b="8927"/>
          <a:stretch/>
        </p:blipFill>
        <p:spPr bwMode="auto">
          <a:xfrm>
            <a:off x="0" y="7749"/>
            <a:ext cx="9144000" cy="68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4102" y="381000"/>
            <a:ext cx="85498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Test in the Desert of Sin </a:t>
            </a:r>
            <a:r>
              <a:rPr lang="en-US" sz="2000" b="1" dirty="0"/>
              <a:t>(Exod. 16)</a:t>
            </a:r>
          </a:p>
          <a:p>
            <a:pPr>
              <a:tabLst>
                <a:tab pos="379413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 complained </a:t>
            </a:r>
            <a:r>
              <a:rPr lang="en-US" sz="2000" b="1" dirty="0"/>
              <a:t>(</a:t>
            </a:r>
            <a:r>
              <a:rPr lang="en-US" sz="2000" b="1" dirty="0" smtClean="0"/>
              <a:t>16:1–3)</a:t>
            </a:r>
          </a:p>
          <a:p>
            <a:pPr>
              <a:tabLst>
                <a:tab pos="379413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provided a solution </a:t>
            </a:r>
            <a:r>
              <a:rPr lang="en-US" sz="2000" b="1" dirty="0"/>
              <a:t>(</a:t>
            </a:r>
            <a:r>
              <a:rPr lang="en-US" sz="2000" b="1" dirty="0" smtClean="0"/>
              <a:t>16:4–15)</a:t>
            </a:r>
          </a:p>
          <a:p>
            <a:pPr>
              <a:tabLst>
                <a:tab pos="379413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gave limitations </a:t>
            </a:r>
            <a:r>
              <a:rPr lang="en-US" sz="2000" b="1" dirty="0"/>
              <a:t>(16:16–30)</a:t>
            </a:r>
          </a:p>
          <a:p>
            <a:pPr>
              <a:tabLst>
                <a:tab pos="750888" algn="l"/>
                <a:tab pos="113188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1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 disobeyed the regulation concerning left 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		overs </a:t>
            </a:r>
            <a:r>
              <a:rPr lang="en-US" sz="2000" b="1" dirty="0"/>
              <a:t>(16:16–21)</a:t>
            </a:r>
          </a:p>
          <a:p>
            <a:pPr>
              <a:tabLst>
                <a:tab pos="774700" algn="l"/>
                <a:tab pos="113188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2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 disobeyed the regulation concerning the 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		Sabbath</a:t>
            </a:r>
            <a:r>
              <a:rPr lang="en-US" dirty="0" smtClean="0"/>
              <a:t> </a:t>
            </a:r>
            <a:r>
              <a:rPr lang="en-US" sz="2000" b="1" dirty="0"/>
              <a:t>(</a:t>
            </a:r>
            <a:r>
              <a:rPr lang="en-US" sz="2000" b="1" dirty="0" smtClean="0"/>
              <a:t>16:22–30</a:t>
            </a:r>
            <a:r>
              <a:rPr lang="en-US" sz="2000" b="1" dirty="0"/>
              <a:t>)</a:t>
            </a:r>
          </a:p>
          <a:p>
            <a:pPr>
              <a:tabLst>
                <a:tab pos="387350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D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 provided a witness </a:t>
            </a:r>
            <a:r>
              <a:rPr lang="en-US" sz="2000" b="1" dirty="0"/>
              <a:t>(16:31–36)</a:t>
            </a:r>
          </a:p>
        </p:txBody>
      </p:sp>
    </p:spTree>
    <p:extLst>
      <p:ext uri="{BB962C8B-B14F-4D97-AF65-F5344CB8AC3E}">
        <p14:creationId xmlns:p14="http://schemas.microsoft.com/office/powerpoint/2010/main" val="22668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655" y="383103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III. Test at Rephidim </a:t>
            </a:r>
            <a:r>
              <a:rPr lang="en-US" sz="2000" b="1" dirty="0"/>
              <a:t>(Exod. 17:1–7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6778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a12\fileshare\Alex Bauman\private\AA Adult SS TRUTH\Course 6--Exodus-Deuteronomy\Updated CD\Files from Matt\Resources\Resourc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9379" r="9499" b="8927"/>
          <a:stretch/>
        </p:blipFill>
        <p:spPr bwMode="auto">
          <a:xfrm>
            <a:off x="0" y="7749"/>
            <a:ext cx="9144000" cy="68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1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73</Words>
  <Application>Microsoft Office PowerPoint</Application>
  <PresentationFormat>On-screen Show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25</cp:revision>
  <dcterms:created xsi:type="dcterms:W3CDTF">2015-06-09T15:50:00Z</dcterms:created>
  <dcterms:modified xsi:type="dcterms:W3CDTF">2015-06-10T17:02:26Z</dcterms:modified>
</cp:coreProperties>
</file>