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6" r:id="rId4"/>
    <p:sldId id="267" r:id="rId5"/>
    <p:sldId id="260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15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2015\15_Curriculum\FA15\Adult\0137_FA15_AD_ReourceCD\CD Content\Files from Matt\Backgrounds\Working Files\Slide Blank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50" y="4808689"/>
            <a:ext cx="3349364" cy="117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5421740"/>
            <a:ext cx="8375212" cy="1347105"/>
          </a:xfrm>
          <a:prstGeom prst="rect">
            <a:avLst/>
          </a:prstGeom>
        </p:spPr>
      </p:pic>
      <p:pic>
        <p:nvPicPr>
          <p:cNvPr id="8" name="Picture 3" descr="\\a12\fileshare\Alex Bauman\private\AA Adult SS TRUTH\Course 6--Exodus-Deuteronomy\Updated CD\Files from Matt\Bush Silhouette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r="2139" b="7251"/>
          <a:stretch/>
        </p:blipFill>
        <p:spPr bwMode="auto">
          <a:xfrm>
            <a:off x="152400" y="5023143"/>
            <a:ext cx="1371600" cy="11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4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12\fileshare\Alex Bauman\private\AA Adult SS TRUTH\Course 6--Exodus-Deuteronomy\Updated CD\Files from Matt\Backgrounds\Slide with Tex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3810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latin typeface="Calibri" panose="020F0502020204030204" pitchFamily="34" charset="0"/>
                <a:cs typeface="Arial" panose="020B0604020202020204" pitchFamily="34" charset="0"/>
              </a:rPr>
              <a:t>I. God Led Israel </a:t>
            </a:r>
            <a:r>
              <a:rPr lang="da-DK" sz="2000" b="1" dirty="0">
                <a:latin typeface="Calibri" panose="020F0502020204030204" pitchFamily="34" charset="0"/>
                <a:cs typeface="Arial" panose="020B0604020202020204" pitchFamily="34" charset="0"/>
              </a:rPr>
              <a:t>(Exod. 13:17—14:31)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With wisdom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(13:17–22)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With purpose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(14:1–18</a:t>
            </a:r>
            <a:r>
              <a:rPr lang="en-US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a12\fileshare\Alex Bauman\private\AA Adult SS TRUTH\Course 6--Exodus-Deuteronomy\Updated CD\Files from Matt\Resources\Resource 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9040" r="9237" b="9153"/>
          <a:stretch/>
        </p:blipFill>
        <p:spPr bwMode="auto">
          <a:xfrm>
            <a:off x="0" y="14207"/>
            <a:ext cx="9144000" cy="68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381000"/>
            <a:ext cx="624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latin typeface="Calibri" panose="020F0502020204030204" pitchFamily="34" charset="0"/>
                <a:cs typeface="Arial" panose="020B0604020202020204" pitchFamily="34" charset="0"/>
              </a:rPr>
              <a:t>I. God Led Israel </a:t>
            </a:r>
            <a:r>
              <a:rPr lang="da-DK" sz="2000" b="1" dirty="0">
                <a:latin typeface="Calibri" panose="020F0502020204030204" pitchFamily="34" charset="0"/>
                <a:cs typeface="Arial" panose="020B0604020202020204" pitchFamily="34" charset="0"/>
              </a:rPr>
              <a:t>(Exod. 13:17—14:31)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With wisdom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(13:17–22)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With purpose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(14:1–18)</a:t>
            </a:r>
          </a:p>
          <a:p>
            <a:pPr>
              <a:tabLst>
                <a:tab pos="263525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C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With power 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(14:19–31)</a:t>
            </a:r>
          </a:p>
          <a:p>
            <a:pPr>
              <a:tabLst>
                <a:tab pos="674688" algn="l"/>
              </a:tabLst>
            </a:pPr>
            <a:r>
              <a:rPr lang="en-US" sz="2800" b="1" dirty="0" smtClean="0"/>
              <a:t>	1</a:t>
            </a:r>
            <a:r>
              <a:rPr lang="en-US" sz="2800" b="1" dirty="0"/>
              <a:t>. Protective power </a:t>
            </a:r>
            <a:r>
              <a:rPr lang="en-US" sz="2000" b="1" dirty="0"/>
              <a:t>(14:19, 20)</a:t>
            </a:r>
          </a:p>
          <a:p>
            <a:pPr>
              <a:tabLst>
                <a:tab pos="674688" algn="l"/>
              </a:tabLst>
            </a:pPr>
            <a:r>
              <a:rPr lang="en-US" sz="2800" b="1" dirty="0" smtClean="0"/>
              <a:t>	2</a:t>
            </a:r>
            <a:r>
              <a:rPr lang="en-US" sz="2800" b="1" dirty="0"/>
              <a:t>. Providing power </a:t>
            </a:r>
            <a:r>
              <a:rPr lang="en-US" sz="2000" b="1" dirty="0"/>
              <a:t>(14:21–31)</a:t>
            </a:r>
          </a:p>
        </p:txBody>
      </p:sp>
    </p:spTree>
    <p:extLst>
      <p:ext uri="{BB962C8B-B14F-4D97-AF65-F5344CB8AC3E}">
        <p14:creationId xmlns:p14="http://schemas.microsoft.com/office/powerpoint/2010/main" val="28561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102" y="3810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II. Israel Learned about God </a:t>
            </a:r>
            <a:r>
              <a:rPr lang="en-US" sz="2000" b="1" dirty="0"/>
              <a:t>(Exod. 15:1–21)</a:t>
            </a:r>
          </a:p>
          <a:p>
            <a:pPr>
              <a:tabLst>
                <a:tab pos="3794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A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He is strong and unmatched </a:t>
            </a:r>
            <a:r>
              <a:rPr lang="en-US" sz="2000" b="1" dirty="0"/>
              <a:t>(15:1–12)</a:t>
            </a:r>
          </a:p>
          <a:p>
            <a:pPr>
              <a:tabLst>
                <a:tab pos="379413" algn="l"/>
              </a:tabLst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	B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. He is able to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fulfill 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His promises </a:t>
            </a:r>
            <a:r>
              <a:rPr lang="en-US" sz="2000" b="1" dirty="0"/>
              <a:t>(15:13–21)</a:t>
            </a:r>
          </a:p>
        </p:txBody>
      </p:sp>
    </p:spTree>
    <p:extLst>
      <p:ext uri="{BB962C8B-B14F-4D97-AF65-F5344CB8AC3E}">
        <p14:creationId xmlns:p14="http://schemas.microsoft.com/office/powerpoint/2010/main" val="289932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\\a12\fileshare\Alex Bauman\private\AA Adult SS TRUTH\Course 6--Exodus-Deuteronomy\Updated CD\Files from Matt\Resources\Resource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9379" r="9499" b="8927"/>
          <a:stretch/>
        </p:blipFill>
        <p:spPr bwMode="auto">
          <a:xfrm>
            <a:off x="0" y="7749"/>
            <a:ext cx="9144000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a12\fileshare\Alex Bauman\private\AA Adult SS TRUTH\Course 6--Exodus-Deuteronomy\Updated CD\Files from Matt\Resources\Resourc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1" t="8814" r="9063" b="89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53" y="122694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52" y="2569984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Transcen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dent Helper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953" y="3907195"/>
            <a:ext cx="1960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Promise Keeper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298" y="1226949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Redeemer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296" y="2569984"/>
            <a:ext cx="196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Leader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37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23</cp:revision>
  <dcterms:created xsi:type="dcterms:W3CDTF">2015-06-09T15:50:00Z</dcterms:created>
  <dcterms:modified xsi:type="dcterms:W3CDTF">2015-06-10T17:00:43Z</dcterms:modified>
</cp:coreProperties>
</file>