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5" r:id="rId4"/>
    <p:sldId id="268" r:id="rId5"/>
    <p:sldId id="269" r:id="rId6"/>
    <p:sldId id="270" r:id="rId7"/>
    <p:sldId id="271" r:id="rId8"/>
    <p:sldId id="266" r:id="rId9"/>
    <p:sldId id="273" r:id="rId10"/>
    <p:sldId id="272" r:id="rId11"/>
    <p:sldId id="274" r:id="rId12"/>
    <p:sldId id="275" r:id="rId13"/>
    <p:sldId id="276" r:id="rId14"/>
    <p:sldId id="267" r:id="rId15"/>
    <p:sldId id="278" r:id="rId16"/>
    <p:sldId id="277" r:id="rId17"/>
    <p:sldId id="279" r:id="rId18"/>
    <p:sldId id="280" r:id="rId19"/>
    <p:sldId id="281" r:id="rId20"/>
    <p:sldId id="260" r:id="rId21"/>
    <p:sldId id="26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15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2015\15_Curriculum\FA15\Adult\0137_FA15_AD_ReourceCD\CD Content\Files from Matt\Backgrounds\Working Files\Slide Blank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50" y="4808689"/>
            <a:ext cx="3349364" cy="1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8" y="5420181"/>
            <a:ext cx="8503218" cy="1347105"/>
          </a:xfrm>
          <a:prstGeom prst="rect">
            <a:avLst/>
          </a:prstGeom>
        </p:spPr>
      </p:pic>
      <p:pic>
        <p:nvPicPr>
          <p:cNvPr id="8" name="Picture 3" descr="\\a12\fileshare\Alex Bauman\private\AA Adult SS TRUTH\Course 6--Exodus-Deuteronomy\Updated CD\Files from Matt\Bush Silhouette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9" r="2139" b="7251"/>
          <a:stretch/>
        </p:blipFill>
        <p:spPr bwMode="auto">
          <a:xfrm>
            <a:off x="152400" y="5023143"/>
            <a:ext cx="1371600" cy="11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4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12\fileshare\Alex Bauman\private\AA Adult SS TRUTH\Course 6--Exodus-Deuteronomy\Updated CD\Files from Matt\Backgrounds\Slide with 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381000"/>
            <a:ext cx="7162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God Proved His Power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7:14—8:19)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First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(7:14—8:19)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(7:14–17a)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2. The plagues </a:t>
            </a:r>
            <a:r>
              <a:rPr lang="en-US" sz="2000" b="1" dirty="0"/>
              <a:t>(7:17b—8:19)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Second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(8:20—9:12)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(8:22)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2</a:t>
            </a:r>
            <a:r>
              <a:rPr lang="en-US" sz="2800" b="1" dirty="0"/>
              <a:t>. The plagues </a:t>
            </a:r>
            <a:r>
              <a:rPr lang="en-US" sz="2000" b="1" dirty="0"/>
              <a:t>(8:20—9:12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626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3657600"/>
            <a:ext cx="32004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0" y="914400"/>
            <a:ext cx="3048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4953000"/>
            <a:ext cx="32004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0" y="914400"/>
            <a:ext cx="3048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914400"/>
            <a:ext cx="3048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381000"/>
            <a:ext cx="7162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God Proved His Power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7:14—8:19)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First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(7:14—8:19)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(7:14–17a)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2. The plagues </a:t>
            </a:r>
            <a:r>
              <a:rPr lang="en-US" sz="2000" b="1" dirty="0"/>
              <a:t>(7:17b—8:19)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Second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(8:20—9:12)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(8:22)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2</a:t>
            </a:r>
            <a:r>
              <a:rPr lang="en-US" sz="2800" b="1" dirty="0"/>
              <a:t>. The plagues </a:t>
            </a:r>
            <a:r>
              <a:rPr lang="en-US" sz="2000" b="1" dirty="0"/>
              <a:t>(8:20—9:12)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C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Third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(9:13—10:29)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1</a:t>
            </a:r>
            <a:r>
              <a:rPr lang="en-US" sz="2800" b="1" dirty="0"/>
              <a:t>. The purpose </a:t>
            </a:r>
            <a:r>
              <a:rPr lang="en-US" sz="2000" b="1" dirty="0"/>
              <a:t>(9:13–16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1505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1934706"/>
            <a:ext cx="3048000" cy="4923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381000"/>
            <a:ext cx="7162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God Proved His Power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7:14—8:19)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First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(7:14—8:19)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(7:14–17a)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2. The plagues </a:t>
            </a:r>
            <a:r>
              <a:rPr lang="en-US" sz="2000" b="1" dirty="0"/>
              <a:t>(7:17b—8:19)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Second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(8:20—9:12)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(8:22)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2</a:t>
            </a:r>
            <a:r>
              <a:rPr lang="en-US" sz="2800" b="1" dirty="0"/>
              <a:t>. The plagues </a:t>
            </a:r>
            <a:r>
              <a:rPr lang="en-US" sz="2000" b="1" dirty="0"/>
              <a:t>(8:20—9:12)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C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Third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(9:13—10:29)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1</a:t>
            </a:r>
            <a:r>
              <a:rPr lang="en-US" sz="2800" b="1" dirty="0"/>
              <a:t>. The purpose </a:t>
            </a:r>
            <a:r>
              <a:rPr lang="en-US" sz="2000" b="1" dirty="0"/>
              <a:t>(9:13–16)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2</a:t>
            </a:r>
            <a:r>
              <a:rPr lang="en-US" sz="2800" b="1" dirty="0"/>
              <a:t>. The plagues </a:t>
            </a:r>
            <a:r>
              <a:rPr lang="en-US" sz="2000" b="1" dirty="0"/>
              <a:t>(9:17—10:29)</a:t>
            </a:r>
          </a:p>
        </p:txBody>
      </p:sp>
    </p:spTree>
    <p:extLst>
      <p:ext uri="{BB962C8B-B14F-4D97-AF65-F5344CB8AC3E}">
        <p14:creationId xmlns:p14="http://schemas.microsoft.com/office/powerpoint/2010/main" val="13493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3657600"/>
            <a:ext cx="30480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5105400"/>
            <a:ext cx="3048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381000"/>
            <a:ext cx="716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God Proved His Power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7:14—8:19)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First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(7:14—8:19)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(7:14–17a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122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4102" y="381000"/>
            <a:ext cx="80610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II. God Provided Redemption </a:t>
            </a:r>
            <a:r>
              <a:rPr lang="en-US" sz="2000" b="1" dirty="0"/>
              <a:t>(Exod. 11:1—12:42)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Announcement of the 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final 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plague </a:t>
            </a:r>
            <a:r>
              <a:rPr lang="en-US" sz="2000" b="1" dirty="0"/>
              <a:t>(11:1–10)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Institution of the Passover </a:t>
            </a:r>
            <a:r>
              <a:rPr lang="en-US" sz="2000" b="1" dirty="0"/>
              <a:t>(12:1–20)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C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The deliverance from Egypt </a:t>
            </a:r>
            <a:r>
              <a:rPr lang="en-US" sz="2000" b="1" dirty="0"/>
              <a:t>(12:21–42)</a:t>
            </a:r>
          </a:p>
        </p:txBody>
      </p:sp>
    </p:spTree>
    <p:extLst>
      <p:ext uri="{BB962C8B-B14F-4D97-AF65-F5344CB8AC3E}">
        <p14:creationId xmlns:p14="http://schemas.microsoft.com/office/powerpoint/2010/main" val="289932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12\fileshare\Alex Bauman\private\AA Adult SS TRUTH\Course 6--Exodus-Deuteronomy\Updated CD\Files from Matt\Resources\Resource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1" t="8814" r="9063" b="89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953" y="122694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Sovereign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952" y="2569984"/>
            <a:ext cx="1960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Transcen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dent Helper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953" y="3907195"/>
            <a:ext cx="1960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Promise Keeper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6298" y="1226949"/>
            <a:ext cx="196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Redeemer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914400"/>
            <a:ext cx="64008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676400"/>
            <a:ext cx="3200400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381000"/>
            <a:ext cx="716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God Proved His Power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7:14—8:19)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First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(7:14—8:19)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(7:14–17a)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2. The plagues </a:t>
            </a:r>
            <a:r>
              <a:rPr lang="en-US" sz="2000" b="1" dirty="0"/>
              <a:t>(7:17b—8:19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0320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914400"/>
            <a:ext cx="64008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352800"/>
            <a:ext cx="32004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914400"/>
            <a:ext cx="64008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4572000"/>
            <a:ext cx="32004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914400"/>
            <a:ext cx="64008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381000"/>
            <a:ext cx="716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God Proved His Power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7:14—8:19)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First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(7:14—8:19)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(7:14–17a)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2. The plagues </a:t>
            </a:r>
            <a:r>
              <a:rPr lang="en-US" sz="2000" b="1" dirty="0"/>
              <a:t>(7:17b—8:19)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Second triplet of plagues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(8:20—9:12)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</a:t>
            </a:r>
            <a:r>
              <a:rPr lang="en-US" sz="2800" b="1" dirty="0"/>
              <a:t>1. The purpose </a:t>
            </a:r>
            <a:r>
              <a:rPr lang="en-US" sz="2000" b="1" dirty="0"/>
              <a:t>(</a:t>
            </a:r>
            <a:r>
              <a:rPr lang="en-US" sz="2000" b="1" dirty="0" smtClean="0"/>
              <a:t>8:22)</a:t>
            </a:r>
          </a:p>
        </p:txBody>
      </p:sp>
    </p:spTree>
    <p:extLst>
      <p:ext uri="{BB962C8B-B14F-4D97-AF65-F5344CB8AC3E}">
        <p14:creationId xmlns:p14="http://schemas.microsoft.com/office/powerpoint/2010/main" val="261505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a12\fileshare\Alex Bauman\private\AA Adult SS TRUTH\Course 6--Exodus-Deuteronomy\Updated CD\Files from Matt\Resources\Resource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039" r="9237" b="93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1920498"/>
            <a:ext cx="3200400" cy="4937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0" y="914400"/>
            <a:ext cx="3048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81</Words>
  <Application>Microsoft Office PowerPoint</Application>
  <PresentationFormat>On-screen Show (4:3)</PresentationFormat>
  <Paragraphs>47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21</cp:revision>
  <dcterms:created xsi:type="dcterms:W3CDTF">2015-06-09T15:50:00Z</dcterms:created>
  <dcterms:modified xsi:type="dcterms:W3CDTF">2015-06-10T16:59:03Z</dcterms:modified>
</cp:coreProperties>
</file>