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58" r:id="rId5"/>
    <p:sldId id="266" r:id="rId6"/>
    <p:sldId id="263" r:id="rId7"/>
    <p:sldId id="267" r:id="rId8"/>
    <p:sldId id="268" r:id="rId9"/>
    <p:sldId id="264" r:id="rId10"/>
    <p:sldId id="269" r:id="rId11"/>
    <p:sldId id="270" r:id="rId12"/>
    <p:sldId id="265" r:id="rId13"/>
    <p:sldId id="271" r:id="rId14"/>
    <p:sldId id="272" r:id="rId15"/>
    <p:sldId id="262" r:id="rId16"/>
    <p:sldId id="273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5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2015\15_Curriculum\FA15\Adult\0137_FA15_AD_ReourceCD\CD Content\Files from Matt\Backgrounds\Working Files\Slide Blank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50" y="4808689"/>
            <a:ext cx="3349364" cy="1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" y="5423876"/>
            <a:ext cx="8503218" cy="1341009"/>
          </a:xfrm>
          <a:prstGeom prst="rect">
            <a:avLst/>
          </a:prstGeom>
        </p:spPr>
      </p:pic>
      <p:pic>
        <p:nvPicPr>
          <p:cNvPr id="8" name="Picture 3" descr="\\a12\fileshare\Alex Bauman\private\AA Adult SS TRUTH\Course 6--Exodus-Deuteronomy\Updated CD\Files from Matt\Bush Silhouett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9" r="2139" b="7251"/>
          <a:stretch/>
        </p:blipFill>
        <p:spPr bwMode="auto">
          <a:xfrm>
            <a:off x="152400" y="5023143"/>
            <a:ext cx="1371600" cy="11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4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12\fileshare\Alex Bauman\private\AA Adult SS TRUTH\Course 6--Exodus-Deuteronomy\Updated CD\Files from Matt\Backgrounds\Slide with 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5897" y="1012556"/>
            <a:ext cx="2110353" cy="2920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3932694"/>
            <a:ext cx="4267199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5897" y="1012556"/>
            <a:ext cx="2110353" cy="2920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25897" y="3932694"/>
            <a:ext cx="2118102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102" y="3810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 Worked His Plan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grew His nation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(1:1–7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tabLst>
                <a:tab pos="379413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thwarted Pharaoh’s plans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(1:8–22)</a:t>
            </a:r>
          </a:p>
          <a:p>
            <a:pPr>
              <a:tabLst>
                <a:tab pos="7747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A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1:8–12)</a:t>
            </a:r>
          </a:p>
          <a:p>
            <a:pPr>
              <a:tabLst>
                <a:tab pos="774700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B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(1:13, 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14)</a:t>
            </a:r>
          </a:p>
          <a:p>
            <a:pPr>
              <a:tabLst>
                <a:tab pos="774700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C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1:15–21)</a:t>
            </a:r>
          </a:p>
          <a:p>
            <a:pPr>
              <a:tabLst>
                <a:tab pos="774700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(1:22)</a:t>
            </a:r>
          </a:p>
        </p:txBody>
      </p:sp>
    </p:spTree>
    <p:extLst>
      <p:ext uri="{BB962C8B-B14F-4D97-AF65-F5344CB8AC3E}">
        <p14:creationId xmlns:p14="http://schemas.microsoft.com/office/powerpoint/2010/main" val="1697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25897" y="3932694"/>
            <a:ext cx="2118102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945" y="370344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Prepared His Leader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2:1–22)</a:t>
            </a:r>
          </a:p>
          <a:p>
            <a:pPr>
              <a:tabLst>
                <a:tab pos="47307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God’s protective hand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(2:1–4)</a:t>
            </a:r>
          </a:p>
          <a:p>
            <a:pPr>
              <a:tabLst>
                <a:tab pos="473075" algn="l"/>
              </a:tabLst>
            </a:pP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God’s providential hand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(2:5–22)</a:t>
            </a:r>
          </a:p>
          <a:p>
            <a:pPr>
              <a:tabLst>
                <a:tab pos="814388" algn="l"/>
              </a:tabLst>
            </a:pP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Moses’ training in his parents’ house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(2:5–9)</a:t>
            </a:r>
          </a:p>
          <a:p>
            <a:pPr>
              <a:tabLst>
                <a:tab pos="81438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2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Moses’ training in Pharaoh’s house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2:10)</a:t>
            </a:r>
          </a:p>
          <a:p>
            <a:pPr>
              <a:tabLst>
                <a:tab pos="814388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Moses’ training in the wilderness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(2:11–22)</a:t>
            </a:r>
          </a:p>
        </p:txBody>
      </p:sp>
    </p:spTree>
    <p:extLst>
      <p:ext uri="{BB962C8B-B14F-4D97-AF65-F5344CB8AC3E}">
        <p14:creationId xmlns:p14="http://schemas.microsoft.com/office/powerpoint/2010/main" val="22181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12\fileshare\Alex Bauman\private\AA Adult SS TRUTH\Course 6--Exodus-Deuteronomy\Updated CD\Files from Matt\Resources\Resourc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9152" r="9375" b="9152"/>
          <a:stretch/>
        </p:blipFill>
        <p:spPr bwMode="auto">
          <a:xfrm>
            <a:off x="6456" y="0"/>
            <a:ext cx="9137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12\fileshare\Alex Bauman\private\AA Adult SS TRUTH\Course 6--Exodus-Deuteronomy\Updated CD\Files from Matt\Resources\Resourc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1" t="8814" r="9063" b="8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53" y="122694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Sovereign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82292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I. God Declared His Plan for Israel and Humanity </a:t>
            </a:r>
          </a:p>
          <a:p>
            <a:pPr>
              <a:tabLst>
                <a:tab pos="271463" algn="l"/>
              </a:tabLst>
            </a:pP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(Gen. 12:1–3; 49:8–12)</a:t>
            </a:r>
          </a:p>
          <a:p>
            <a:pPr>
              <a:tabLst>
                <a:tab pos="271463" algn="l"/>
              </a:tabLst>
            </a:pPr>
            <a:r>
              <a:rPr lang="en-US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A. God’s covenant promises to Abraham 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(12:1–3)</a:t>
            </a:r>
          </a:p>
          <a:p>
            <a:pPr>
              <a:tabLst>
                <a:tab pos="263525" algn="l"/>
              </a:tabLst>
            </a:pPr>
            <a:r>
              <a:rPr 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B. Jacob’s blessing of Judah 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(49:8–12)</a:t>
            </a:r>
            <a:endParaRPr lang="en-US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102" y="381000"/>
            <a:ext cx="838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 Worked His Plan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grew His nation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(1:1–7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tabLst>
                <a:tab pos="379413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thwarted Pharaoh’s plans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(1:8–22)</a:t>
            </a:r>
          </a:p>
          <a:p>
            <a:pPr>
              <a:tabLst>
                <a:tab pos="7747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A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1:8–12)</a:t>
            </a:r>
          </a:p>
        </p:txBody>
      </p:sp>
    </p:spTree>
    <p:extLst>
      <p:ext uri="{BB962C8B-B14F-4D97-AF65-F5344CB8AC3E}">
        <p14:creationId xmlns:p14="http://schemas.microsoft.com/office/powerpoint/2010/main" val="28993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6411" y="1012556"/>
            <a:ext cx="6417589" cy="2920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8604" y="3932694"/>
            <a:ext cx="8565396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6411" y="1012556"/>
            <a:ext cx="6417589" cy="2920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6410" y="3932694"/>
            <a:ext cx="6417589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3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102" y="381000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 Worked His Plan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grew His nation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(1:1–7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tabLst>
                <a:tab pos="379413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thwarted Pharaoh’s plans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(1:8–22)</a:t>
            </a:r>
          </a:p>
          <a:p>
            <a:pPr>
              <a:tabLst>
                <a:tab pos="7747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A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1:8–12)</a:t>
            </a:r>
          </a:p>
          <a:p>
            <a:pPr>
              <a:tabLst>
                <a:tab pos="774700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B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(1:13, 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14)</a:t>
            </a:r>
          </a:p>
        </p:txBody>
      </p:sp>
    </p:spTree>
    <p:extLst>
      <p:ext uri="{BB962C8B-B14F-4D97-AF65-F5344CB8AC3E}">
        <p14:creationId xmlns:p14="http://schemas.microsoft.com/office/powerpoint/2010/main" val="8573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6800" y="1012556"/>
            <a:ext cx="4267200" cy="2920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6410" y="3932694"/>
            <a:ext cx="6417589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a12\fileshare\Alex Bauman\private\AA Adult SS TRUTH\Course 6--Exodus-Deuteronomy\Updated CD\Files from Matt\Resources\Resourc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9153"/>
          <a:stretch/>
        </p:blipFill>
        <p:spPr bwMode="auto">
          <a:xfrm>
            <a:off x="10331" y="10332"/>
            <a:ext cx="9125919" cy="68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6800" y="1012556"/>
            <a:ext cx="4267200" cy="2920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3932694"/>
            <a:ext cx="4267199" cy="29253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102" y="3810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 Worked His Plan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grew His nation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(1:1–7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tabLst>
                <a:tab pos="379413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thwarted Pharaoh’s plans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(1:8–22)</a:t>
            </a:r>
          </a:p>
          <a:p>
            <a:pPr>
              <a:tabLst>
                <a:tab pos="77470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A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1:8–12)</a:t>
            </a:r>
          </a:p>
          <a:p>
            <a:pPr>
              <a:tabLst>
                <a:tab pos="774700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B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(1:13, 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14)</a:t>
            </a:r>
          </a:p>
          <a:p>
            <a:pPr>
              <a:tabLst>
                <a:tab pos="774700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Pharaoh’s plan C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1:15–21)</a:t>
            </a:r>
          </a:p>
        </p:txBody>
      </p:sp>
    </p:spTree>
    <p:extLst>
      <p:ext uri="{BB962C8B-B14F-4D97-AF65-F5344CB8AC3E}">
        <p14:creationId xmlns:p14="http://schemas.microsoft.com/office/powerpoint/2010/main" val="1697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66</Words>
  <Application>Microsoft Office PowerPoint</Application>
  <PresentationFormat>On-screen Show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16</cp:revision>
  <dcterms:created xsi:type="dcterms:W3CDTF">2015-06-09T15:50:00Z</dcterms:created>
  <dcterms:modified xsi:type="dcterms:W3CDTF">2015-06-10T16:51:50Z</dcterms:modified>
</cp:coreProperties>
</file>