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2" r:id="rId5"/>
    <p:sldId id="263" r:id="rId6"/>
    <p:sldId id="265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15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2015\15_Curriculum\FA15\Adult\0137_FA15_AD_ReourceCD\CD Content\Files from Matt\Backgrounds\Working Files\Slide Blank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50" y="4808689"/>
            <a:ext cx="3349364" cy="1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2" y="5414483"/>
            <a:ext cx="8503218" cy="1347105"/>
          </a:xfrm>
          <a:prstGeom prst="rect">
            <a:avLst/>
          </a:prstGeom>
        </p:spPr>
      </p:pic>
      <p:pic>
        <p:nvPicPr>
          <p:cNvPr id="8" name="Picture 3" descr="\\a12\fileshare\Alex Bauman\private\AA Adult SS TRUTH\Course 6--Exodus-Deuteronomy\Updated CD\Files from Matt\Bush Silhouette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9" r="2139" b="7251"/>
          <a:stretch/>
        </p:blipFill>
        <p:spPr bwMode="auto">
          <a:xfrm>
            <a:off x="152400" y="5023143"/>
            <a:ext cx="1371600" cy="11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74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12\fileshare\Alex Bauman\private\AA Adult SS TRUTH\Course 6--Exodus-Deuteronomy\Updated CD\Files from Matt\Backgrounds\Slide with 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381000"/>
            <a:ext cx="8458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God Stated His Commitment to Israel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4:18–31)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personalized His commitment to Israel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(4:18–23)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demanded commitment from Moses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(4:24–26)</a:t>
            </a:r>
          </a:p>
          <a:p>
            <a:pPr>
              <a:tabLst>
                <a:tab pos="263525" algn="l"/>
                <a:tab pos="642938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C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Israel worshiped God for His commitment to them 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		(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4:27–31)</a:t>
            </a:r>
          </a:p>
        </p:txBody>
      </p:sp>
    </p:spTree>
    <p:extLst>
      <p:ext uri="{BB962C8B-B14F-4D97-AF65-F5344CB8AC3E}">
        <p14:creationId xmlns:p14="http://schemas.microsoft.com/office/powerpoint/2010/main" val="7122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7643" y="378330"/>
            <a:ext cx="6477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II. God Allowed Hard Circumstances </a:t>
            </a:r>
            <a:r>
              <a:rPr lang="en-US" sz="2000" b="1" dirty="0"/>
              <a:t>(Exod. 5)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 denied God’s request </a:t>
            </a:r>
            <a:r>
              <a:rPr lang="en-US" sz="2000" b="1" dirty="0"/>
              <a:t>(5:1–18)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The people criticized Moses </a:t>
            </a:r>
            <a:r>
              <a:rPr lang="en-US" sz="2000" b="1" dirty="0"/>
              <a:t>(5:19–21)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C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Moses questioned God </a:t>
            </a:r>
            <a:r>
              <a:rPr lang="en-US" sz="2000" b="1" dirty="0"/>
              <a:t>(5:22, 23)</a:t>
            </a:r>
          </a:p>
        </p:txBody>
      </p:sp>
    </p:spTree>
    <p:extLst>
      <p:ext uri="{BB962C8B-B14F-4D97-AF65-F5344CB8AC3E}">
        <p14:creationId xmlns:p14="http://schemas.microsoft.com/office/powerpoint/2010/main" val="289932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5946" y="381000"/>
            <a:ext cx="754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79413" algn="l"/>
              </a:tabLst>
            </a:pP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III. God Remembered His Covenant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6:1—7:2)</a:t>
            </a:r>
          </a:p>
          <a:p>
            <a:pPr>
              <a:tabLst>
                <a:tab pos="465138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made extraordinary promises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(6:1–9)</a:t>
            </a:r>
          </a:p>
          <a:p>
            <a:pPr>
              <a:tabLst>
                <a:tab pos="465138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used ordinary people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(6:10—7:2)</a:t>
            </a:r>
          </a:p>
        </p:txBody>
      </p:sp>
    </p:spTree>
    <p:extLst>
      <p:ext uri="{BB962C8B-B14F-4D97-AF65-F5344CB8AC3E}">
        <p14:creationId xmlns:p14="http://schemas.microsoft.com/office/powerpoint/2010/main" val="22181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1443" y="366792"/>
            <a:ext cx="76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79413" algn="l"/>
              </a:tabLst>
            </a:pP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IV. God Restated His Command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(7:3–13)</a:t>
            </a:r>
          </a:p>
          <a:p>
            <a:pPr>
              <a:tabLst>
                <a:tab pos="4810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gave reasons for His command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(7:3–5)</a:t>
            </a:r>
          </a:p>
          <a:p>
            <a:pPr>
              <a:tabLst>
                <a:tab pos="4810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Moses obeyed God’s command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(7:6–13)</a:t>
            </a:r>
          </a:p>
        </p:txBody>
      </p:sp>
    </p:spTree>
    <p:extLst>
      <p:ext uri="{BB962C8B-B14F-4D97-AF65-F5344CB8AC3E}">
        <p14:creationId xmlns:p14="http://schemas.microsoft.com/office/powerpoint/2010/main" val="39947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a12\fileshare\Alex Bauman\private\AA Adult SS TRUTH\Course 6--Exodus-Deuteronomy\Updated CD\Files from Matt\Resources\Resource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8814" r="9150" b="8926"/>
          <a:stretch/>
        </p:blipFill>
        <p:spPr bwMode="auto">
          <a:xfrm>
            <a:off x="0" y="-2583"/>
            <a:ext cx="9144000" cy="686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8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12\fileshare\Alex Bauman\private\AA Adult SS TRUTH\Course 6--Exodus-Deuteronomy\Updated CD\Files from Matt\Resources\Resource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1" t="8814" r="9063" b="89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953" y="122694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Sovereign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952" y="2569984"/>
            <a:ext cx="1960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Transcen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dent Helper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953" y="3907195"/>
            <a:ext cx="1960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Promise Keeper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48</Words>
  <Application>Microsoft Office PowerPoint</Application>
  <PresentationFormat>On-screen Show (4:3)</PresentationFormat>
  <Paragraphs>17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20</cp:revision>
  <dcterms:created xsi:type="dcterms:W3CDTF">2015-06-09T15:50:00Z</dcterms:created>
  <dcterms:modified xsi:type="dcterms:W3CDTF">2015-06-10T16:55:51Z</dcterms:modified>
</cp:coreProperties>
</file>