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58" r:id="rId5"/>
    <p:sldId id="266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15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2015\15_Curriculum\FA15\Adult\0137_FA15_AD_ReourceCD\CD Content\Files from Matt\Backgrounds\Working Files\Slide Blank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50" y="4808689"/>
            <a:ext cx="3349364" cy="117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14483"/>
            <a:ext cx="8503218" cy="1347105"/>
          </a:xfrm>
          <a:prstGeom prst="rect">
            <a:avLst/>
          </a:prstGeom>
        </p:spPr>
      </p:pic>
      <p:pic>
        <p:nvPicPr>
          <p:cNvPr id="8" name="Picture 3" descr="\\a12\fileshare\Alex Bauman\private\AA Adult SS TRUTH\Course 6--Exodus-Deuteronomy\Updated CD\Files from Matt\Bush Silhouette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9" r="2139" b="7251"/>
          <a:stretch/>
        </p:blipFill>
        <p:spPr bwMode="auto">
          <a:xfrm>
            <a:off x="152400" y="5023143"/>
            <a:ext cx="1371600" cy="114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4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a12\fileshare\Alex Bauman\private\AA Adult SS TRUTH\Course 6--Exodus-Deuteronomy\Updated CD\Files from Matt\Backgrounds\Slide with T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a12\fileshare\Alex Bauman\private\AA Adult SS TRUTH\Course 6--Exodus-Deuteronomy\Updated CD\Files from Matt\Resources\Resourc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1" t="8814" r="9063" b="89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953" y="122694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Sovereign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52" y="2569984"/>
            <a:ext cx="196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Transcen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dent Helper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3810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I. God Continued His Plan for Israel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(Exod. 2:23–25)</a:t>
            </a:r>
          </a:p>
          <a:p>
            <a:pPr>
              <a:tabLst>
                <a:tab pos="263525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 on high heard Israel’s cry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(2:23, 24a)</a:t>
            </a:r>
          </a:p>
          <a:p>
            <a:pPr>
              <a:tabLst>
                <a:tab pos="255588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B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 on high loved Israel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(2:24b, 25)</a:t>
            </a:r>
          </a:p>
        </p:txBody>
      </p:sp>
    </p:spTree>
    <p:extLst>
      <p:ext uri="{BB962C8B-B14F-4D97-AF65-F5344CB8AC3E}">
        <p14:creationId xmlns:p14="http://schemas.microsoft.com/office/powerpoint/2010/main" val="7122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228" y="383103"/>
            <a:ext cx="8370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II. God Continued His Preparation of Moses </a:t>
            </a:r>
            <a:r>
              <a:rPr lang="en-US" dirty="0" smtClean="0"/>
              <a:t>(Exod. 3:1–9)</a:t>
            </a:r>
          </a:p>
          <a:p>
            <a:pPr>
              <a:tabLst>
                <a:tab pos="379413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 came down to Moses </a:t>
            </a:r>
            <a:r>
              <a:rPr lang="en-US" dirty="0" smtClean="0"/>
              <a:t>(3:1–4)</a:t>
            </a:r>
          </a:p>
        </p:txBody>
      </p:sp>
    </p:spTree>
    <p:extLst>
      <p:ext uri="{BB962C8B-B14F-4D97-AF65-F5344CB8AC3E}">
        <p14:creationId xmlns:p14="http://schemas.microsoft.com/office/powerpoint/2010/main" val="28993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\\a12\fileshare\Alex Bauman\private\AA Adult SS TRUTH\Course 6--Exodus-Deuteronomy\Updated CD\Files from Matt\Resources\Resource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8814" r="9237" b="88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228" y="383103"/>
            <a:ext cx="8370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II. God Continued His Preparation of Moses </a:t>
            </a:r>
            <a:r>
              <a:rPr lang="en-US" dirty="0" smtClean="0"/>
              <a:t>(Exod. 3:1–9)</a:t>
            </a:r>
          </a:p>
          <a:p>
            <a:pPr>
              <a:tabLst>
                <a:tab pos="379413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 came down to Moses </a:t>
            </a:r>
            <a:r>
              <a:rPr lang="en-US" dirty="0" smtClean="0"/>
              <a:t>(3:1–4)</a:t>
            </a:r>
          </a:p>
          <a:p>
            <a:pPr>
              <a:tabLst>
                <a:tab pos="371475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B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 commanded separation </a:t>
            </a:r>
            <a:r>
              <a:rPr lang="en-US" dirty="0" smtClean="0"/>
              <a:t>(3:5–9)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7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945" y="373251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79413" algn="l"/>
              </a:tabLst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III. God Commissioned Moses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(Exod. 3:10–15)</a:t>
            </a:r>
          </a:p>
          <a:p>
            <a:pPr>
              <a:tabLst>
                <a:tab pos="481013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 assured Moses of His presence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(3:10–12)</a:t>
            </a:r>
          </a:p>
          <a:p>
            <a:pPr>
              <a:tabLst>
                <a:tab pos="465138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B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 revealed His transcendence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(3:13–15)</a:t>
            </a:r>
          </a:p>
        </p:txBody>
      </p:sp>
    </p:spTree>
    <p:extLst>
      <p:ext uri="{BB962C8B-B14F-4D97-AF65-F5344CB8AC3E}">
        <p14:creationId xmlns:p14="http://schemas.microsoft.com/office/powerpoint/2010/main" val="22181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3694" y="373251"/>
            <a:ext cx="784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79413" algn="l"/>
              </a:tabLst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IV. God Instructed Moses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(Exod. 3:16–22)</a:t>
            </a:r>
          </a:p>
          <a:p>
            <a:pPr>
              <a:tabLst>
                <a:tab pos="481013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God’s message to Israel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(3:16–18a)</a:t>
            </a:r>
          </a:p>
          <a:p>
            <a:pPr>
              <a:tabLst>
                <a:tab pos="481013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B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God’s message to Pharaoh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(3:18b)</a:t>
            </a:r>
          </a:p>
          <a:p>
            <a:pPr>
              <a:tabLst>
                <a:tab pos="481013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C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God’s message of deliverance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(3:19–22)</a:t>
            </a:r>
          </a:p>
        </p:txBody>
      </p:sp>
    </p:spTree>
    <p:extLst>
      <p:ext uri="{BB962C8B-B14F-4D97-AF65-F5344CB8AC3E}">
        <p14:creationId xmlns:p14="http://schemas.microsoft.com/office/powerpoint/2010/main" val="39947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851" y="375354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79413" algn="l"/>
              </a:tabLst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V. God Answered Moses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(Exod. 4:1–17)</a:t>
            </a:r>
          </a:p>
          <a:p>
            <a:pPr>
              <a:tabLst>
                <a:tab pos="357188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God’s demonstrated His power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(4:1–9)</a:t>
            </a:r>
          </a:p>
          <a:p>
            <a:pPr>
              <a:tabLst>
                <a:tab pos="357188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B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God’s promised His presence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(4:10–17)</a:t>
            </a:r>
          </a:p>
        </p:txBody>
      </p:sp>
    </p:spTree>
    <p:extLst>
      <p:ext uri="{BB962C8B-B14F-4D97-AF65-F5344CB8AC3E}">
        <p14:creationId xmlns:p14="http://schemas.microsoft.com/office/powerpoint/2010/main" val="97321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a12\fileshare\Alex Bauman\private\AA Adult SS TRUTH\Course 6--Exodus-Deuteronomy\Updated CD\Files from Matt\Resources\Resource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t="8814" r="9063" b="90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353" y="2362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Praise Him for His perfection.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8894" y="280029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Have confidence in His power.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5353" y="3241992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Show respect for His position.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353" y="3683694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Trust in His abilities.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353" y="4118937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Desire to be holy as He is holy.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62600" y="2362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Be aware of His perfect knowledge of us.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62600" y="3108702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Express gratitude that He is near in times of need.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62600" y="3859341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Depend on Him for strength.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62600" y="4294584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Depend on Him for guidance.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880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8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135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17</cp:revision>
  <dcterms:created xsi:type="dcterms:W3CDTF">2015-06-09T15:50:00Z</dcterms:created>
  <dcterms:modified xsi:type="dcterms:W3CDTF">2015-06-10T16:54:35Z</dcterms:modified>
</cp:coreProperties>
</file>