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23" d="100"/>
          <a:sy n="23" d="100"/>
        </p:scale>
        <p:origin x="51" y="1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1FD2-0CEE-414A-BE83-C998B85C9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389A4-F551-4E8C-9FDF-D43E4E7C4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72645-5F8E-45BD-8FF9-6DDD5C3C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CC1FB-E54B-48A1-B353-AEBAE99AE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927EC-CFC3-47D8-935B-7374F85C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8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6D2E-1E99-43BE-850E-8466F7431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1DA08-BAE1-4870-A1FE-BB1956E8F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F8A13-9363-4DF2-8352-B895CB3A1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26AA7-E08D-4870-AD0A-84C5600E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84404-3184-46AD-87D9-EF11AE170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1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9854B3-D468-4A0B-AF61-CF8E89C9CC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E7E37-434F-470C-8688-F3D09B35A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82AC2-D5CC-4DB4-B138-05277A71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70EC5-B495-4E54-A788-48E7C68F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41F0B-F9C8-4B29-B539-990EDBA1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6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10A00-42E5-448D-8B80-9C41383C2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DF9ED-792D-42C1-BF30-81BE4F82F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0C425-B128-4FCC-9D9D-3A233AFFC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E0C16-E7AE-4A25-A117-EF56D437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19DF1-A0D9-49BB-BCA4-91FCBA7A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85DCC-E847-4098-99A4-EEB41627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F62A4-14BA-463F-9584-8F8BB55E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4C3AE-2558-4D42-9D2B-673DF5400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27012-D99F-4568-BF35-E109F9FA0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C446B-AB21-48E2-A995-F3BF31BE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9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4B7BB-D443-469E-9B85-30031CF4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D89A3-B4D9-4153-9596-87FF48EEC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30309-E679-440F-997E-15CF8F7B8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CB577-9FFF-4591-8B69-F8A076BE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B6C4C-6C52-4B9C-B989-50686B3E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BC468-E4D3-417B-AA54-4A8ECE39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9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F593C-6CE4-4795-975E-07C360AA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9299A-2E9C-451C-9E5D-A477A53E3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8D50E-68A4-4B52-87ED-FEDBF9D95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C19216-C64C-47C2-A616-19A7BDC45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89F62-9EDF-49CE-B885-F03639617A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9485E6-BCE1-42AC-B81A-8FF92B15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351719-95D4-4DD3-9BB4-69910885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027B81-7C66-402B-89A8-E2BB62DBF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4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8329F-884B-42C3-A014-85459ED8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4DEFDA-9E4F-4D11-98A6-04B66A04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082CD6-20F2-43C6-A72E-BB2D4934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5BDD8-BA55-42DA-A362-4D4E355A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1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52AEF0-2B1C-4345-9C13-05BB1971E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5C5B46-0308-4882-8950-C1C196B1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D7C132-8D71-4ED4-AD6E-4518385B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2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E3F90-F5BA-4A31-BE11-E68296E7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56A99-39F2-422B-8C34-B03CDD61C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01183-6D55-4BCD-9B79-778CDCE75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638F0-1FFB-4DF0-8EA2-37DB2BC56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C7129-909E-4849-B9E5-D677C64C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02A87-97F7-4388-8DC7-54ADD358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F12CA-27E5-43D9-B317-F2817170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6F3D67-6BB6-47A8-8086-8F8D58111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04D4E-C4C9-493F-97FE-25B8882BC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83590-5AF4-474B-877E-82905A547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93858-33CB-40C5-8B96-A3EFDCCA6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DF2BB-5C13-4691-B973-06C9B3F6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8CB099-AFD2-462F-A1DF-4398C8F0A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575687-7028-4E9F-BFE8-5E539AAA9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95DC8-D1D8-43DB-AD89-96E756DE5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77255-CC64-4ED3-8239-A0362CDE4885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B6441-675B-453C-918A-6C7683172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1A4CC-5AB8-4184-8210-A47748D7B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5D5C5-C1E7-469E-8886-791AF5186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4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9B545025-250D-4196-8C31-57C74CE206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16" b="16526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47E367AA-4EAF-41EA-A8E3-DC7F3F04FC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16" b="1652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AFB0C1-C8BC-4E92-9690-A15B156D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3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79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5AD75313-0302-46F9-8F39-60D5F0499C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16" b="1652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C6FD6D-16DF-4B35-8BA5-1456208E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The Church is a Family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0BCF8A-AC00-4FB9-B155-92B5DA5E6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MAIN POINT</a:t>
            </a:r>
          </a:p>
          <a:p>
            <a:pPr marL="0" indent="0">
              <a:buNone/>
            </a:pPr>
            <a:r>
              <a:rPr lang="en-US" sz="4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When we are born again in Christ, we are born into a new family that transcends race, culture, and creed.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6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6BE12B48-2574-4884-B784-85A15E19B8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7AE82D-54B6-4C0B-BED9-E42FF2ED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56ADD5A-6917-4E85-BF84-E6EB44CE0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4635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14DD3098-6085-411B-8D2F-57FF8EE85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8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1F555A-62D6-4E1E-81CF-46E8380B0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1556B1A-E393-4B42-A6D4-07D6E1DE0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3859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PowerPoint Presentation</vt:lpstr>
      <vt:lpstr>The Church is a Family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Johnson</dc:creator>
  <cp:lastModifiedBy>Bob Johnson</cp:lastModifiedBy>
  <cp:revision>1</cp:revision>
  <dcterms:created xsi:type="dcterms:W3CDTF">2021-08-27T00:24:34Z</dcterms:created>
  <dcterms:modified xsi:type="dcterms:W3CDTF">2021-08-27T00:38:06Z</dcterms:modified>
</cp:coreProperties>
</file>