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6" r:id="rId3"/>
    <p:sldId id="333" r:id="rId4"/>
    <p:sldId id="332" r:id="rId5"/>
    <p:sldId id="347" r:id="rId6"/>
    <p:sldId id="348" r:id="rId7"/>
    <p:sldId id="340" r:id="rId8"/>
    <p:sldId id="339" r:id="rId9"/>
    <p:sldId id="34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425257A2-B56C-85FC-CB7F-70836A8813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" y="475028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Friends Depend on One Another (Col. 4:7, 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</p:txBody>
      </p:sp>
      <p:pic>
        <p:nvPicPr>
          <p:cNvPr id="8" name="Picture 7" descr="A person in a blue shirt and khaki pants&#10;&#10;Description automatically generated">
            <a:extLst>
              <a:ext uri="{FF2B5EF4-FFF2-40B4-BE49-F238E27FC236}">
                <a16:creationId xmlns:a16="http://schemas.microsoft.com/office/drawing/2014/main" id="{E4221627-DC7B-0BAB-BFEB-1BF224C53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2"/>
          <a:stretch/>
        </p:blipFill>
        <p:spPr>
          <a:xfrm>
            <a:off x="8745238" y="3232710"/>
            <a:ext cx="4101726" cy="36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Friends See Potential in One Another (Col. 4:9)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Friends Endure with One Another (Col. 4:10a)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ve crashing on rocks&#10;&#10;Description automatically generated">
            <a:extLst>
              <a:ext uri="{FF2B5EF4-FFF2-40B4-BE49-F238E27FC236}">
                <a16:creationId xmlns:a16="http://schemas.microsoft.com/office/drawing/2014/main" id="{D314C770-89F3-9DB7-5764-895914D35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Friends Endure with One Another (Col. 4:10a)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7379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F8968-6461-3D38-C148-837F19BEA4BC}"/>
              </a:ext>
            </a:extLst>
          </p:cNvPr>
          <p:cNvSpPr txBox="1"/>
          <p:nvPr/>
        </p:nvSpPr>
        <p:spPr>
          <a:xfrm>
            <a:off x="2993759" y="366088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Friends Seek Reconciliation (Col. 4:10b, 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978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21D003-2265-EA9F-C403-7B49822AE787}"/>
              </a:ext>
            </a:extLst>
          </p:cNvPr>
          <p:cNvSpPr txBox="1"/>
          <p:nvPr/>
        </p:nvSpPr>
        <p:spPr>
          <a:xfrm>
            <a:off x="3087457" y="366088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</a:t>
            </a:r>
            <a:r>
              <a:rPr lang="en-US" sz="2800" dirty="0">
                <a:solidFill>
                  <a:prstClr val="black"/>
                </a:solidFill>
              </a:rPr>
              <a:t>Friends Pray for One Another (Col. 4:12–16)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4476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DF1E39-4E33-F929-2FC1-A833AC53387E}"/>
              </a:ext>
            </a:extLst>
          </p:cNvPr>
          <p:cNvSpPr txBox="1"/>
          <p:nvPr/>
        </p:nvSpPr>
        <p:spPr>
          <a:xfrm>
            <a:off x="2966162" y="366088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VI. </a:t>
            </a:r>
            <a:r>
              <a:rPr lang="en-US" sz="2800" dirty="0">
                <a:solidFill>
                  <a:prstClr val="black"/>
                </a:solidFill>
              </a:rPr>
              <a:t>Friends Encourage One Another (Col. 4:17, 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671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101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134</cp:revision>
  <dcterms:created xsi:type="dcterms:W3CDTF">2020-12-02T03:38:14Z</dcterms:created>
  <dcterms:modified xsi:type="dcterms:W3CDTF">2024-01-23T15:20:26Z</dcterms:modified>
</cp:coreProperties>
</file>