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5" r:id="rId4"/>
    <p:sldId id="341" r:id="rId5"/>
    <p:sldId id="343" r:id="rId6"/>
    <p:sldId id="347" r:id="rId7"/>
    <p:sldId id="333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7DA47DFC-28AF-4CAA-EC3D-68E4FA425F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028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Relationships at Home (Col. 3:18–21)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Instructions for wives (3:18)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46DCAE-C481-11B8-5D23-2CF1530B9CF9}"/>
              </a:ext>
            </a:extLst>
          </p:cNvPr>
          <p:cNvGrpSpPr/>
          <p:nvPr/>
        </p:nvGrpSpPr>
        <p:grpSpPr>
          <a:xfrm>
            <a:off x="2741154" y="899955"/>
            <a:ext cx="9186905" cy="4055509"/>
            <a:chOff x="2741154" y="899955"/>
            <a:chExt cx="9186905" cy="40555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1DF2CF-282F-2BFF-D358-CFBFB1F9971E}"/>
                </a:ext>
              </a:extLst>
            </p:cNvPr>
            <p:cNvGrpSpPr/>
            <p:nvPr/>
          </p:nvGrpSpPr>
          <p:grpSpPr>
            <a:xfrm rot="21314090">
              <a:off x="4181706" y="3108003"/>
              <a:ext cx="1801782" cy="1847461"/>
              <a:chOff x="4646645" y="1772467"/>
              <a:chExt cx="1801782" cy="18474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Picture 23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0F201FBA-1ED4-82C8-BCA5-10362CA97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4" t="67097" r="77045" b="16736"/>
              <a:stretch/>
            </p:blipFill>
            <p:spPr>
              <a:xfrm>
                <a:off x="4646645" y="1772467"/>
                <a:ext cx="1801782" cy="184746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724D75-2AA2-4477-EB6D-75A3075EEF60}"/>
                  </a:ext>
                </a:extLst>
              </p:cNvPr>
              <p:cNvSpPr txBox="1"/>
              <p:nvPr/>
            </p:nvSpPr>
            <p:spPr>
              <a:xfrm>
                <a:off x="4885063" y="2131539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Kindness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861E86-1306-2473-326C-1AB942BAA0F3}"/>
                </a:ext>
              </a:extLst>
            </p:cNvPr>
            <p:cNvGrpSpPr/>
            <p:nvPr/>
          </p:nvGrpSpPr>
          <p:grpSpPr>
            <a:xfrm rot="180700">
              <a:off x="2741154" y="2304960"/>
              <a:ext cx="1801782" cy="1692524"/>
              <a:chOff x="2844864" y="1849936"/>
              <a:chExt cx="1801782" cy="16925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Picture 21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11510C3F-FCA9-45D9-891D-79466811AC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4" t="51193" r="77045" b="33996"/>
              <a:stretch/>
            </p:blipFill>
            <p:spPr>
              <a:xfrm>
                <a:off x="2844864" y="1849936"/>
                <a:ext cx="1801782" cy="1692524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35466-363C-F069-BBD3-A825071F7D7D}"/>
                  </a:ext>
                </a:extLst>
              </p:cNvPr>
              <p:cNvSpPr txBox="1"/>
              <p:nvPr/>
            </p:nvSpPr>
            <p:spPr>
              <a:xfrm>
                <a:off x="3185918" y="2131539"/>
                <a:ext cx="11196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Tender 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</a:b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Mercies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B58857-7750-1DF3-3284-CBD9CEF2D4D1}"/>
                </a:ext>
              </a:extLst>
            </p:cNvPr>
            <p:cNvGrpSpPr/>
            <p:nvPr/>
          </p:nvGrpSpPr>
          <p:grpSpPr>
            <a:xfrm rot="21264132">
              <a:off x="5534723" y="2093908"/>
              <a:ext cx="1943099" cy="1847461"/>
              <a:chOff x="6362701" y="1762205"/>
              <a:chExt cx="1943099" cy="1847461"/>
            </a:xfrm>
          </p:grpSpPr>
          <p:pic>
            <p:nvPicPr>
              <p:cNvPr id="20" name="Picture 19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4E8B4584-CA2B-FEAA-DC74-F618D5D843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51" t="67097" r="51517" b="16736"/>
              <a:stretch/>
            </p:blipFill>
            <p:spPr>
              <a:xfrm>
                <a:off x="6362701" y="1762205"/>
                <a:ext cx="1943099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EBB88D-6E5E-6291-745A-59F603319014}"/>
                  </a:ext>
                </a:extLst>
              </p:cNvPr>
              <p:cNvSpPr txBox="1"/>
              <p:nvPr/>
            </p:nvSpPr>
            <p:spPr>
              <a:xfrm>
                <a:off x="6671777" y="2131539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Humility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DF8A87-93E9-9004-8807-33FF1DB64B92}"/>
                </a:ext>
              </a:extLst>
            </p:cNvPr>
            <p:cNvGrpSpPr/>
            <p:nvPr/>
          </p:nvGrpSpPr>
          <p:grpSpPr>
            <a:xfrm>
              <a:off x="7089738" y="3091653"/>
              <a:ext cx="1943099" cy="1847461"/>
              <a:chOff x="8220073" y="1772467"/>
              <a:chExt cx="1943099" cy="1847461"/>
            </a:xfrm>
          </p:grpSpPr>
          <p:pic>
            <p:nvPicPr>
              <p:cNvPr id="18" name="Picture 17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455C0F0E-5359-E8F2-49A2-8450C9F9FA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51" t="83913" r="51517" b="-79"/>
              <a:stretch/>
            </p:blipFill>
            <p:spPr>
              <a:xfrm>
                <a:off x="8220073" y="1772467"/>
                <a:ext cx="1943099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4AD8A7-8F68-1C5F-AACD-9CF9225F1891}"/>
                  </a:ext>
                </a:extLst>
              </p:cNvPr>
              <p:cNvSpPr txBox="1"/>
              <p:nvPr/>
            </p:nvSpPr>
            <p:spPr>
              <a:xfrm>
                <a:off x="8529150" y="2131539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Meekness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0CB373-85EF-D985-D083-85CC3205E4C3}"/>
                </a:ext>
              </a:extLst>
            </p:cNvPr>
            <p:cNvGrpSpPr/>
            <p:nvPr/>
          </p:nvGrpSpPr>
          <p:grpSpPr>
            <a:xfrm rot="447789">
              <a:off x="8604007" y="2258005"/>
              <a:ext cx="1943100" cy="1847461"/>
              <a:chOff x="10021855" y="1782729"/>
              <a:chExt cx="1943100" cy="1847461"/>
            </a:xfrm>
          </p:grpSpPr>
          <p:pic>
            <p:nvPicPr>
              <p:cNvPr id="16" name="Picture 15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E6C8AC3E-79FD-12AD-3BA4-2DDB605B5C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491"/>
              <a:stretch/>
            </p:blipFill>
            <p:spPr>
              <a:xfrm>
                <a:off x="10021855" y="1782729"/>
                <a:ext cx="1943100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6E28D8-A63E-CCDF-05A0-FBB62524C6B2}"/>
                  </a:ext>
                </a:extLst>
              </p:cNvPr>
              <p:cNvSpPr txBox="1"/>
              <p:nvPr/>
            </p:nvSpPr>
            <p:spPr>
              <a:xfrm>
                <a:off x="10330931" y="2131424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Patience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3141AC-6F70-0BA3-91B8-A451A67ECFBD}"/>
                </a:ext>
              </a:extLst>
            </p:cNvPr>
            <p:cNvGrpSpPr/>
            <p:nvPr/>
          </p:nvGrpSpPr>
          <p:grpSpPr>
            <a:xfrm rot="172888">
              <a:off x="10126278" y="3091654"/>
              <a:ext cx="1801781" cy="1847461"/>
              <a:chOff x="5195109" y="3857705"/>
              <a:chExt cx="1801781" cy="1847461"/>
            </a:xfrm>
          </p:grpSpPr>
          <p:pic>
            <p:nvPicPr>
              <p:cNvPr id="14" name="Picture 13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DB21EB18-464F-6E47-5E5F-8216D4C61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95109" y="3857705"/>
                <a:ext cx="1801781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17050-1F42-8C7F-63A8-4B8F37799741}"/>
                  </a:ext>
                </a:extLst>
              </p:cNvPr>
              <p:cNvSpPr txBox="1"/>
              <p:nvPr/>
            </p:nvSpPr>
            <p:spPr>
              <a:xfrm>
                <a:off x="5339832" y="4191896"/>
                <a:ext cx="1485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Forbearing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265793-78FD-FA46-5750-9A9A377F33B2}"/>
                </a:ext>
              </a:extLst>
            </p:cNvPr>
            <p:cNvGrpSpPr/>
            <p:nvPr/>
          </p:nvGrpSpPr>
          <p:grpSpPr>
            <a:xfrm rot="20949904">
              <a:off x="9947532" y="899955"/>
              <a:ext cx="1943100" cy="1847461"/>
              <a:chOff x="7086794" y="3857704"/>
              <a:chExt cx="1943100" cy="1847461"/>
            </a:xfrm>
          </p:grpSpPr>
          <p:pic>
            <p:nvPicPr>
              <p:cNvPr id="11" name="Picture 10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16D34F46-0890-DFAC-A207-B24238F2B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75" t="33981" r="1291" b="49852"/>
              <a:stretch/>
            </p:blipFill>
            <p:spPr>
              <a:xfrm>
                <a:off x="7086794" y="3857704"/>
                <a:ext cx="1943100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D53C86-D25E-7B88-A750-B01DD86CBEB2}"/>
                  </a:ext>
                </a:extLst>
              </p:cNvPr>
              <p:cNvSpPr txBox="1"/>
              <p:nvPr/>
            </p:nvSpPr>
            <p:spPr>
              <a:xfrm>
                <a:off x="7315394" y="4191896"/>
                <a:ext cx="1485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Forgiving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Relationships at Home (Col. 3:18–21)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Instructions for wives (3:18)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green robot with a black background&#10;&#10;Description automatically generated">
            <a:extLst>
              <a:ext uri="{FF2B5EF4-FFF2-40B4-BE49-F238E27FC236}">
                <a16:creationId xmlns:a16="http://schemas.microsoft.com/office/drawing/2014/main" id="{42A66B2D-6413-D995-EBBE-13CB2B259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02" y="1429858"/>
            <a:ext cx="3152114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Relationships at Home (Col. 3:18–21)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Instructions for wives (3:18)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Instructions for husbands (3:19)</a:t>
            </a:r>
          </a:p>
        </p:txBody>
      </p:sp>
      <p:pic>
        <p:nvPicPr>
          <p:cNvPr id="9" name="Picture 8" descr="A red heart with black background&#10;&#10;Description automatically generated">
            <a:extLst>
              <a:ext uri="{FF2B5EF4-FFF2-40B4-BE49-F238E27FC236}">
                <a16:creationId xmlns:a16="http://schemas.microsoft.com/office/drawing/2014/main" id="{91859736-80EE-E7EB-1510-5B9F1918F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00" y="3337869"/>
            <a:ext cx="2262305" cy="20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Relationships at Home (Col. 3:18–21)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Instructions for wives (3:18)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Instructions for husbands (3:19)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 word to children (3:20)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 descr="A child in a red shirt&#10;&#10;Description automatically generated">
            <a:extLst>
              <a:ext uri="{FF2B5EF4-FFF2-40B4-BE49-F238E27FC236}">
                <a16:creationId xmlns:a16="http://schemas.microsoft.com/office/drawing/2014/main" id="{0D37274D-006C-5E88-DCC6-C4464FE1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28" b="9723"/>
          <a:stretch/>
        </p:blipFill>
        <p:spPr>
          <a:xfrm>
            <a:off x="9463378" y="3131387"/>
            <a:ext cx="2728622" cy="37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Relationships at Home (Col. 3:18–21)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Instructions for wives (3:18)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Instructions for husbands (3:19)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 word to children (3:20)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D. A word to parents (3:21)</a:t>
            </a:r>
          </a:p>
        </p:txBody>
      </p:sp>
      <p:pic>
        <p:nvPicPr>
          <p:cNvPr id="6" name="Picture 5" descr="A child in a yellow dress&#10;&#10;Description automatically generated">
            <a:extLst>
              <a:ext uri="{FF2B5EF4-FFF2-40B4-BE49-F238E27FC236}">
                <a16:creationId xmlns:a16="http://schemas.microsoft.com/office/drawing/2014/main" id="{53E7E840-6132-9FF8-AC36-DDEBDDDCE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"/>
          <a:stretch/>
        </p:blipFill>
        <p:spPr>
          <a:xfrm>
            <a:off x="9825136" y="3500606"/>
            <a:ext cx="1919002" cy="33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Relationships at Work (Col. 3:22—4:1)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Employee to employer (3:22–25)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wearing a hard hat and glasses&#10;&#10;Description automatically generated">
            <a:extLst>
              <a:ext uri="{FF2B5EF4-FFF2-40B4-BE49-F238E27FC236}">
                <a16:creationId xmlns:a16="http://schemas.microsoft.com/office/drawing/2014/main" id="{CE2DBB4F-0890-6F96-00CA-564C8AE6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15"/>
          <a:stretch/>
        </p:blipFill>
        <p:spPr>
          <a:xfrm>
            <a:off x="9558905" y="2817845"/>
            <a:ext cx="2633095" cy="4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Relationships at Work (Col. 3:22—4:1)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Employee to employer (3:22–25)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B. Employer to employee (4:1)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with grey hair wearing a blue suit&#10;&#10;Description automatically generated">
            <a:extLst>
              <a:ext uri="{FF2B5EF4-FFF2-40B4-BE49-F238E27FC236}">
                <a16:creationId xmlns:a16="http://schemas.microsoft.com/office/drawing/2014/main" id="{4F7ABB6C-F487-1E1F-157D-E1101E0F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r="8353"/>
          <a:stretch/>
        </p:blipFill>
        <p:spPr>
          <a:xfrm>
            <a:off x="9666514" y="3610947"/>
            <a:ext cx="2525486" cy="32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221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141</cp:revision>
  <dcterms:created xsi:type="dcterms:W3CDTF">2020-12-02T03:38:14Z</dcterms:created>
  <dcterms:modified xsi:type="dcterms:W3CDTF">2024-01-23T14:55:32Z</dcterms:modified>
</cp:coreProperties>
</file>