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0" r:id="rId2"/>
    <p:sldId id="331" r:id="rId3"/>
    <p:sldId id="337" r:id="rId4"/>
    <p:sldId id="339" r:id="rId5"/>
    <p:sldId id="341" r:id="rId6"/>
    <p:sldId id="342" r:id="rId7"/>
    <p:sldId id="346" r:id="rId8"/>
    <p:sldId id="333" r:id="rId9"/>
    <p:sldId id="348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73D18"/>
    <a:srgbClr val="56682E"/>
    <a:srgbClr val="E89321"/>
    <a:srgbClr val="AB4C25"/>
    <a:srgbClr val="AB8657"/>
    <a:srgbClr val="A84B24"/>
    <a:srgbClr val="F0F0F0"/>
    <a:srgbClr val="A85123"/>
    <a:srgbClr val="99421F"/>
    <a:srgbClr val="DD9E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591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966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3908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1433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98D2546-C53D-37A8-EAD2-CA283FD130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11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E93C851-E99D-FD02-756C-DD2DB2D52FF3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12192000" cy="6858002"/>
          </a:xfrm>
          <a:prstGeom prst="rect">
            <a:avLst/>
          </a:prstGeom>
          <a:solidFill>
            <a:srgbClr val="FFFFFF">
              <a:alpha val="7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A crown on a table&#10;&#10;Description automatically generated">
            <a:extLst>
              <a:ext uri="{FF2B5EF4-FFF2-40B4-BE49-F238E27FC236}">
                <a16:creationId xmlns:a16="http://schemas.microsoft.com/office/drawing/2014/main" id="{CD0419F0-8005-76C8-DCFE-BF1219906B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9"/>
          <a:stretch/>
        </p:blipFill>
        <p:spPr>
          <a:xfrm>
            <a:off x="-1" y="527219"/>
            <a:ext cx="2567769" cy="423575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832F327-FBC9-AF00-DC52-983C15F80813}"/>
              </a:ext>
            </a:extLst>
          </p:cNvPr>
          <p:cNvSpPr/>
          <p:nvPr userDrawn="1"/>
        </p:nvSpPr>
        <p:spPr>
          <a:xfrm>
            <a:off x="9762140" y="6635639"/>
            <a:ext cx="393368" cy="224444"/>
          </a:xfrm>
          <a:prstGeom prst="rect">
            <a:avLst/>
          </a:prstGeom>
          <a:solidFill>
            <a:srgbClr val="AB4C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01964B7-8660-05BE-D6EF-AA8FBEE64380}"/>
              </a:ext>
            </a:extLst>
          </p:cNvPr>
          <p:cNvSpPr/>
          <p:nvPr userDrawn="1"/>
        </p:nvSpPr>
        <p:spPr>
          <a:xfrm>
            <a:off x="9216228" y="6636251"/>
            <a:ext cx="393368" cy="224444"/>
          </a:xfrm>
          <a:prstGeom prst="rect">
            <a:avLst/>
          </a:prstGeom>
          <a:solidFill>
            <a:srgbClr val="E893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EB4B577-4946-CA10-5758-9B2D27E31F51}"/>
              </a:ext>
            </a:extLst>
          </p:cNvPr>
          <p:cNvSpPr/>
          <p:nvPr userDrawn="1"/>
        </p:nvSpPr>
        <p:spPr>
          <a:xfrm>
            <a:off x="8667619" y="6633561"/>
            <a:ext cx="393368" cy="224444"/>
          </a:xfrm>
          <a:prstGeom prst="rect">
            <a:avLst/>
          </a:prstGeom>
          <a:solidFill>
            <a:srgbClr val="5668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F3AA36A-9621-311D-C572-8E6973193286}"/>
              </a:ext>
            </a:extLst>
          </p:cNvPr>
          <p:cNvSpPr/>
          <p:nvPr userDrawn="1"/>
        </p:nvSpPr>
        <p:spPr>
          <a:xfrm>
            <a:off x="8121707" y="6633561"/>
            <a:ext cx="393368" cy="224444"/>
          </a:xfrm>
          <a:prstGeom prst="rect">
            <a:avLst/>
          </a:prstGeom>
          <a:solidFill>
            <a:srgbClr val="E893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DFBDBB1-1706-2DD4-4CC5-3C26299D610A}"/>
              </a:ext>
            </a:extLst>
          </p:cNvPr>
          <p:cNvSpPr/>
          <p:nvPr userDrawn="1"/>
        </p:nvSpPr>
        <p:spPr>
          <a:xfrm>
            <a:off x="7573098" y="6633561"/>
            <a:ext cx="393368" cy="224444"/>
          </a:xfrm>
          <a:prstGeom prst="rect">
            <a:avLst/>
          </a:prstGeom>
          <a:solidFill>
            <a:srgbClr val="AB4C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F70BFA7-0B51-C0D1-39BC-17015393353F}"/>
              </a:ext>
            </a:extLst>
          </p:cNvPr>
          <p:cNvSpPr/>
          <p:nvPr userDrawn="1"/>
        </p:nvSpPr>
        <p:spPr>
          <a:xfrm>
            <a:off x="7019094" y="6633561"/>
            <a:ext cx="393368" cy="224444"/>
          </a:xfrm>
          <a:prstGeom prst="rect">
            <a:avLst/>
          </a:prstGeom>
          <a:solidFill>
            <a:srgbClr val="5668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5AC2975-90A0-2FD5-C4AF-5AFDFAC343E5}"/>
              </a:ext>
            </a:extLst>
          </p:cNvPr>
          <p:cNvSpPr/>
          <p:nvPr userDrawn="1"/>
        </p:nvSpPr>
        <p:spPr>
          <a:xfrm>
            <a:off x="6462765" y="6633561"/>
            <a:ext cx="393368" cy="224444"/>
          </a:xfrm>
          <a:prstGeom prst="rect">
            <a:avLst/>
          </a:prstGeom>
          <a:solidFill>
            <a:srgbClr val="AB86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FC893E1-0CCC-D56D-E05B-76684160DC0B}"/>
              </a:ext>
            </a:extLst>
          </p:cNvPr>
          <p:cNvSpPr/>
          <p:nvPr userDrawn="1"/>
        </p:nvSpPr>
        <p:spPr>
          <a:xfrm>
            <a:off x="5912435" y="6633561"/>
            <a:ext cx="393368" cy="224444"/>
          </a:xfrm>
          <a:prstGeom prst="rect">
            <a:avLst/>
          </a:prstGeom>
          <a:solidFill>
            <a:srgbClr val="673D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CD4FC89-E12D-8C0C-0E3A-79712E8E3E67}"/>
              </a:ext>
            </a:extLst>
          </p:cNvPr>
          <p:cNvSpPr/>
          <p:nvPr userDrawn="1"/>
        </p:nvSpPr>
        <p:spPr>
          <a:xfrm>
            <a:off x="5357082" y="6633561"/>
            <a:ext cx="393368" cy="224444"/>
          </a:xfrm>
          <a:prstGeom prst="rect">
            <a:avLst/>
          </a:prstGeom>
          <a:solidFill>
            <a:srgbClr val="AB86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6598F9E-7A0A-C162-0CFA-B7D99E0C78BD}"/>
              </a:ext>
            </a:extLst>
          </p:cNvPr>
          <p:cNvSpPr/>
          <p:nvPr userDrawn="1"/>
        </p:nvSpPr>
        <p:spPr>
          <a:xfrm>
            <a:off x="4809372" y="6633561"/>
            <a:ext cx="393368" cy="224444"/>
          </a:xfrm>
          <a:prstGeom prst="rect">
            <a:avLst/>
          </a:prstGeom>
          <a:solidFill>
            <a:srgbClr val="5668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3670877-04F5-FFE4-F269-980766A4C442}"/>
              </a:ext>
            </a:extLst>
          </p:cNvPr>
          <p:cNvSpPr/>
          <p:nvPr userDrawn="1"/>
        </p:nvSpPr>
        <p:spPr>
          <a:xfrm>
            <a:off x="4261662" y="6633561"/>
            <a:ext cx="393368" cy="224444"/>
          </a:xfrm>
          <a:prstGeom prst="rect">
            <a:avLst/>
          </a:prstGeom>
          <a:solidFill>
            <a:srgbClr val="AB4C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36B1B32-DCC4-7ED4-222E-2B5B376AC267}"/>
              </a:ext>
            </a:extLst>
          </p:cNvPr>
          <p:cNvSpPr/>
          <p:nvPr userDrawn="1"/>
        </p:nvSpPr>
        <p:spPr>
          <a:xfrm>
            <a:off x="3713952" y="6633561"/>
            <a:ext cx="393368" cy="224444"/>
          </a:xfrm>
          <a:prstGeom prst="rect">
            <a:avLst/>
          </a:prstGeom>
          <a:solidFill>
            <a:srgbClr val="E893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5E03529-32A0-16C0-6AC2-EEDEFE414A92}"/>
              </a:ext>
            </a:extLst>
          </p:cNvPr>
          <p:cNvSpPr/>
          <p:nvPr userDrawn="1"/>
        </p:nvSpPr>
        <p:spPr>
          <a:xfrm>
            <a:off x="3166242" y="6633561"/>
            <a:ext cx="393368" cy="224444"/>
          </a:xfrm>
          <a:prstGeom prst="rect">
            <a:avLst/>
          </a:prstGeom>
          <a:solidFill>
            <a:srgbClr val="5668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E45BE73-9D7B-7105-B8DE-A65A309574A4}"/>
              </a:ext>
            </a:extLst>
          </p:cNvPr>
          <p:cNvSpPr/>
          <p:nvPr userDrawn="1"/>
        </p:nvSpPr>
        <p:spPr>
          <a:xfrm>
            <a:off x="2612238" y="6633561"/>
            <a:ext cx="393368" cy="224444"/>
          </a:xfrm>
          <a:prstGeom prst="rect">
            <a:avLst/>
          </a:prstGeom>
          <a:solidFill>
            <a:srgbClr val="E893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08F01AE-F8E3-7565-AF40-8827944C25FD}"/>
              </a:ext>
            </a:extLst>
          </p:cNvPr>
          <p:cNvSpPr/>
          <p:nvPr userDrawn="1"/>
        </p:nvSpPr>
        <p:spPr>
          <a:xfrm>
            <a:off x="2066326" y="6633562"/>
            <a:ext cx="393368" cy="224444"/>
          </a:xfrm>
          <a:prstGeom prst="rect">
            <a:avLst/>
          </a:prstGeom>
          <a:solidFill>
            <a:srgbClr val="AB4C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E98DE22-50EB-3440-2E4D-5E7EBCE1BE42}"/>
              </a:ext>
            </a:extLst>
          </p:cNvPr>
          <p:cNvSpPr>
            <a:spLocks/>
          </p:cNvSpPr>
          <p:nvPr userDrawn="1"/>
        </p:nvSpPr>
        <p:spPr>
          <a:xfrm>
            <a:off x="9216228" y="6284617"/>
            <a:ext cx="393192" cy="224444"/>
          </a:xfrm>
          <a:prstGeom prst="rect">
            <a:avLst/>
          </a:prstGeom>
          <a:solidFill>
            <a:srgbClr val="AB86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1EE36D7-C53C-00CA-4440-F3639400CBAE}"/>
              </a:ext>
            </a:extLst>
          </p:cNvPr>
          <p:cNvSpPr/>
          <p:nvPr userDrawn="1"/>
        </p:nvSpPr>
        <p:spPr>
          <a:xfrm>
            <a:off x="8667619" y="6284617"/>
            <a:ext cx="393368" cy="224444"/>
          </a:xfrm>
          <a:prstGeom prst="rect">
            <a:avLst/>
          </a:prstGeom>
          <a:solidFill>
            <a:srgbClr val="673D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557CBF77-2822-86A7-1B14-62C3787A9376}"/>
              </a:ext>
            </a:extLst>
          </p:cNvPr>
          <p:cNvSpPr/>
          <p:nvPr userDrawn="1"/>
        </p:nvSpPr>
        <p:spPr>
          <a:xfrm>
            <a:off x="8121707" y="6284617"/>
            <a:ext cx="393368" cy="224444"/>
          </a:xfrm>
          <a:prstGeom prst="rect">
            <a:avLst/>
          </a:prstGeom>
          <a:solidFill>
            <a:srgbClr val="AB86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AAC314F1-3B40-11E0-71E1-DC5AD313DC44}"/>
              </a:ext>
            </a:extLst>
          </p:cNvPr>
          <p:cNvSpPr/>
          <p:nvPr userDrawn="1"/>
        </p:nvSpPr>
        <p:spPr>
          <a:xfrm>
            <a:off x="7573098" y="6284617"/>
            <a:ext cx="393368" cy="224444"/>
          </a:xfrm>
          <a:prstGeom prst="rect">
            <a:avLst/>
          </a:prstGeom>
          <a:solidFill>
            <a:srgbClr val="5668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25F2775-0EDB-6910-3C21-65F2141E6C51}"/>
              </a:ext>
            </a:extLst>
          </p:cNvPr>
          <p:cNvSpPr/>
          <p:nvPr userDrawn="1"/>
        </p:nvSpPr>
        <p:spPr>
          <a:xfrm>
            <a:off x="7017931" y="6284617"/>
            <a:ext cx="393368" cy="224444"/>
          </a:xfrm>
          <a:prstGeom prst="rect">
            <a:avLst/>
          </a:prstGeom>
          <a:solidFill>
            <a:srgbClr val="AB4C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4028D078-231B-2D67-3738-4A062E74173B}"/>
              </a:ext>
            </a:extLst>
          </p:cNvPr>
          <p:cNvSpPr/>
          <p:nvPr userDrawn="1"/>
        </p:nvSpPr>
        <p:spPr>
          <a:xfrm>
            <a:off x="6462765" y="6284617"/>
            <a:ext cx="393368" cy="224444"/>
          </a:xfrm>
          <a:prstGeom prst="rect">
            <a:avLst/>
          </a:prstGeom>
          <a:solidFill>
            <a:srgbClr val="E893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B46266BD-5898-9AE7-2902-EEA446C7CE84}"/>
              </a:ext>
            </a:extLst>
          </p:cNvPr>
          <p:cNvSpPr/>
          <p:nvPr userDrawn="1"/>
        </p:nvSpPr>
        <p:spPr>
          <a:xfrm>
            <a:off x="5912435" y="6284617"/>
            <a:ext cx="393368" cy="224444"/>
          </a:xfrm>
          <a:prstGeom prst="rect">
            <a:avLst/>
          </a:prstGeom>
          <a:solidFill>
            <a:srgbClr val="5668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9B770B42-135C-B726-30B3-4264AC147156}"/>
              </a:ext>
            </a:extLst>
          </p:cNvPr>
          <p:cNvSpPr/>
          <p:nvPr userDrawn="1"/>
        </p:nvSpPr>
        <p:spPr>
          <a:xfrm>
            <a:off x="5357082" y="6284617"/>
            <a:ext cx="393368" cy="224444"/>
          </a:xfrm>
          <a:prstGeom prst="rect">
            <a:avLst/>
          </a:prstGeom>
          <a:solidFill>
            <a:srgbClr val="E893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975D6570-8734-2457-E40B-5870175B4882}"/>
              </a:ext>
            </a:extLst>
          </p:cNvPr>
          <p:cNvSpPr/>
          <p:nvPr userDrawn="1"/>
        </p:nvSpPr>
        <p:spPr>
          <a:xfrm>
            <a:off x="4807538" y="6284617"/>
            <a:ext cx="393368" cy="224444"/>
          </a:xfrm>
          <a:prstGeom prst="rect">
            <a:avLst/>
          </a:prstGeom>
          <a:solidFill>
            <a:srgbClr val="AB4C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83F0E7E4-1935-49E0-0270-D2D216E84FB8}"/>
              </a:ext>
            </a:extLst>
          </p:cNvPr>
          <p:cNvSpPr/>
          <p:nvPr userDrawn="1"/>
        </p:nvSpPr>
        <p:spPr>
          <a:xfrm>
            <a:off x="4261662" y="6284617"/>
            <a:ext cx="393368" cy="224444"/>
          </a:xfrm>
          <a:prstGeom prst="rect">
            <a:avLst/>
          </a:prstGeom>
          <a:solidFill>
            <a:srgbClr val="5668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683AFA2C-C4CC-C099-EEEB-64DD8BB1A400}"/>
              </a:ext>
            </a:extLst>
          </p:cNvPr>
          <p:cNvSpPr/>
          <p:nvPr userDrawn="1"/>
        </p:nvSpPr>
        <p:spPr>
          <a:xfrm>
            <a:off x="3715274" y="6284617"/>
            <a:ext cx="393368" cy="224444"/>
          </a:xfrm>
          <a:prstGeom prst="rect">
            <a:avLst/>
          </a:prstGeom>
          <a:solidFill>
            <a:srgbClr val="AB86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48D1E73-F64D-CB42-82F3-079679B38F4A}"/>
              </a:ext>
            </a:extLst>
          </p:cNvPr>
          <p:cNvSpPr/>
          <p:nvPr userDrawn="1"/>
        </p:nvSpPr>
        <p:spPr>
          <a:xfrm>
            <a:off x="3164649" y="6284617"/>
            <a:ext cx="393368" cy="224444"/>
          </a:xfrm>
          <a:prstGeom prst="rect">
            <a:avLst/>
          </a:prstGeom>
          <a:solidFill>
            <a:srgbClr val="673D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DEF48F58-F820-6911-234F-0B3C52730530}"/>
              </a:ext>
            </a:extLst>
          </p:cNvPr>
          <p:cNvSpPr/>
          <p:nvPr userDrawn="1"/>
        </p:nvSpPr>
        <p:spPr>
          <a:xfrm>
            <a:off x="2612238" y="6284617"/>
            <a:ext cx="393368" cy="224444"/>
          </a:xfrm>
          <a:prstGeom prst="rect">
            <a:avLst/>
          </a:prstGeom>
          <a:solidFill>
            <a:srgbClr val="AB86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EDF11DCF-4649-013C-3856-58C3A3764CBF}"/>
              </a:ext>
            </a:extLst>
          </p:cNvPr>
          <p:cNvSpPr/>
          <p:nvPr userDrawn="1"/>
        </p:nvSpPr>
        <p:spPr>
          <a:xfrm>
            <a:off x="2066326" y="6284617"/>
            <a:ext cx="393368" cy="224444"/>
          </a:xfrm>
          <a:prstGeom prst="rect">
            <a:avLst/>
          </a:prstGeom>
          <a:solidFill>
            <a:srgbClr val="5668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7F0E5613-3D20-8DC2-658F-8CDE557F05E7}"/>
              </a:ext>
            </a:extLst>
          </p:cNvPr>
          <p:cNvSpPr/>
          <p:nvPr userDrawn="1"/>
        </p:nvSpPr>
        <p:spPr>
          <a:xfrm>
            <a:off x="9762140" y="6284617"/>
            <a:ext cx="393368" cy="224444"/>
          </a:xfrm>
          <a:prstGeom prst="rect">
            <a:avLst/>
          </a:prstGeom>
          <a:solidFill>
            <a:srgbClr val="5668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3A7D5E43-731B-BDE9-8143-29998F6B0016}"/>
              </a:ext>
            </a:extLst>
          </p:cNvPr>
          <p:cNvSpPr/>
          <p:nvPr userDrawn="1"/>
        </p:nvSpPr>
        <p:spPr>
          <a:xfrm>
            <a:off x="1511072" y="6634562"/>
            <a:ext cx="393368" cy="224444"/>
          </a:xfrm>
          <a:prstGeom prst="rect">
            <a:avLst/>
          </a:prstGeom>
          <a:solidFill>
            <a:srgbClr val="5668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BE65301E-F190-9169-B484-53B7F84B3000}"/>
              </a:ext>
            </a:extLst>
          </p:cNvPr>
          <p:cNvSpPr/>
          <p:nvPr userDrawn="1"/>
        </p:nvSpPr>
        <p:spPr>
          <a:xfrm>
            <a:off x="954743" y="6634551"/>
            <a:ext cx="393368" cy="224444"/>
          </a:xfrm>
          <a:prstGeom prst="rect">
            <a:avLst/>
          </a:prstGeom>
          <a:solidFill>
            <a:srgbClr val="AB86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F90E0E97-F029-000D-6E11-3C49067199B9}"/>
              </a:ext>
            </a:extLst>
          </p:cNvPr>
          <p:cNvSpPr/>
          <p:nvPr userDrawn="1"/>
        </p:nvSpPr>
        <p:spPr>
          <a:xfrm>
            <a:off x="404413" y="6634551"/>
            <a:ext cx="393368" cy="224444"/>
          </a:xfrm>
          <a:prstGeom prst="rect">
            <a:avLst/>
          </a:prstGeom>
          <a:solidFill>
            <a:srgbClr val="673D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3B444D1B-7FE3-3577-58FC-9CE80CAC64FA}"/>
              </a:ext>
            </a:extLst>
          </p:cNvPr>
          <p:cNvSpPr/>
          <p:nvPr userDrawn="1"/>
        </p:nvSpPr>
        <p:spPr>
          <a:xfrm>
            <a:off x="0" y="6634551"/>
            <a:ext cx="242428" cy="224444"/>
          </a:xfrm>
          <a:prstGeom prst="rect">
            <a:avLst/>
          </a:prstGeom>
          <a:solidFill>
            <a:srgbClr val="AB86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1F4F17FE-B133-DA5C-4BDB-EECF66FCE8DF}"/>
              </a:ext>
            </a:extLst>
          </p:cNvPr>
          <p:cNvSpPr/>
          <p:nvPr userDrawn="1"/>
        </p:nvSpPr>
        <p:spPr>
          <a:xfrm>
            <a:off x="1509909" y="6285607"/>
            <a:ext cx="393368" cy="224444"/>
          </a:xfrm>
          <a:prstGeom prst="rect">
            <a:avLst/>
          </a:prstGeom>
          <a:solidFill>
            <a:srgbClr val="AB4C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C43615D1-0EE5-D2F0-B35A-9E05763AA088}"/>
              </a:ext>
            </a:extLst>
          </p:cNvPr>
          <p:cNvSpPr/>
          <p:nvPr userDrawn="1"/>
        </p:nvSpPr>
        <p:spPr>
          <a:xfrm>
            <a:off x="954743" y="6285607"/>
            <a:ext cx="393368" cy="224444"/>
          </a:xfrm>
          <a:prstGeom prst="rect">
            <a:avLst/>
          </a:prstGeom>
          <a:solidFill>
            <a:srgbClr val="E893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6AA68986-8D7D-FB8D-519C-EBEF7B9F768D}"/>
              </a:ext>
            </a:extLst>
          </p:cNvPr>
          <p:cNvSpPr/>
          <p:nvPr userDrawn="1"/>
        </p:nvSpPr>
        <p:spPr>
          <a:xfrm>
            <a:off x="404413" y="6285607"/>
            <a:ext cx="393368" cy="224444"/>
          </a:xfrm>
          <a:prstGeom prst="rect">
            <a:avLst/>
          </a:prstGeom>
          <a:solidFill>
            <a:srgbClr val="5668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4030D2AB-193C-7D10-EBD0-FC145A4F642A}"/>
              </a:ext>
            </a:extLst>
          </p:cNvPr>
          <p:cNvSpPr/>
          <p:nvPr userDrawn="1"/>
        </p:nvSpPr>
        <p:spPr>
          <a:xfrm>
            <a:off x="0" y="6285607"/>
            <a:ext cx="242428" cy="224444"/>
          </a:xfrm>
          <a:prstGeom prst="rect">
            <a:avLst/>
          </a:prstGeom>
          <a:solidFill>
            <a:srgbClr val="E893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6B0D3B58-6F0A-18CB-55C0-B08571F80A1B}"/>
              </a:ext>
            </a:extLst>
          </p:cNvPr>
          <p:cNvSpPr/>
          <p:nvPr userDrawn="1"/>
        </p:nvSpPr>
        <p:spPr>
          <a:xfrm>
            <a:off x="10301123" y="6635828"/>
            <a:ext cx="393368" cy="224444"/>
          </a:xfrm>
          <a:prstGeom prst="rect">
            <a:avLst/>
          </a:prstGeom>
          <a:solidFill>
            <a:srgbClr val="5668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B6A2DD4F-1AE1-3AB4-D8D8-F58645C2F00D}"/>
              </a:ext>
            </a:extLst>
          </p:cNvPr>
          <p:cNvSpPr/>
          <p:nvPr userDrawn="1"/>
        </p:nvSpPr>
        <p:spPr>
          <a:xfrm>
            <a:off x="10299960" y="6286884"/>
            <a:ext cx="393368" cy="224444"/>
          </a:xfrm>
          <a:prstGeom prst="rect">
            <a:avLst/>
          </a:prstGeom>
          <a:solidFill>
            <a:srgbClr val="AB4C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15189355-C1BF-E4CA-26A6-4E54A5AAE082}"/>
              </a:ext>
            </a:extLst>
          </p:cNvPr>
          <p:cNvSpPr/>
          <p:nvPr userDrawn="1"/>
        </p:nvSpPr>
        <p:spPr>
          <a:xfrm>
            <a:off x="11952244" y="6629400"/>
            <a:ext cx="239756" cy="228600"/>
          </a:xfrm>
          <a:prstGeom prst="rect">
            <a:avLst/>
          </a:prstGeom>
          <a:solidFill>
            <a:srgbClr val="AB86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540BF053-BA53-72C3-45FF-5EC53C4E0879}"/>
              </a:ext>
            </a:extLst>
          </p:cNvPr>
          <p:cNvSpPr/>
          <p:nvPr userDrawn="1"/>
        </p:nvSpPr>
        <p:spPr>
          <a:xfrm>
            <a:off x="11401914" y="6633556"/>
            <a:ext cx="393368" cy="224444"/>
          </a:xfrm>
          <a:prstGeom prst="rect">
            <a:avLst/>
          </a:prstGeom>
          <a:solidFill>
            <a:srgbClr val="673D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218DCD00-01C9-B833-9AD6-8D40EA39F187}"/>
              </a:ext>
            </a:extLst>
          </p:cNvPr>
          <p:cNvSpPr/>
          <p:nvPr userDrawn="1"/>
        </p:nvSpPr>
        <p:spPr>
          <a:xfrm>
            <a:off x="10846561" y="6633556"/>
            <a:ext cx="393368" cy="224444"/>
          </a:xfrm>
          <a:prstGeom prst="rect">
            <a:avLst/>
          </a:prstGeom>
          <a:solidFill>
            <a:srgbClr val="AB86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1A290F36-2A10-6133-A71A-76BCE60DC784}"/>
              </a:ext>
            </a:extLst>
          </p:cNvPr>
          <p:cNvSpPr/>
          <p:nvPr userDrawn="1"/>
        </p:nvSpPr>
        <p:spPr>
          <a:xfrm>
            <a:off x="11952244" y="6284612"/>
            <a:ext cx="239756" cy="224443"/>
          </a:xfrm>
          <a:prstGeom prst="rect">
            <a:avLst/>
          </a:prstGeom>
          <a:solidFill>
            <a:srgbClr val="E893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2AA46AF7-A116-18DE-B63F-0BD90E5755BB}"/>
              </a:ext>
            </a:extLst>
          </p:cNvPr>
          <p:cNvSpPr/>
          <p:nvPr userDrawn="1"/>
        </p:nvSpPr>
        <p:spPr>
          <a:xfrm>
            <a:off x="11401914" y="6284612"/>
            <a:ext cx="393368" cy="224444"/>
          </a:xfrm>
          <a:prstGeom prst="rect">
            <a:avLst/>
          </a:prstGeom>
          <a:solidFill>
            <a:srgbClr val="5668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DD59399E-73B4-4976-6ED6-A1B8740CB664}"/>
              </a:ext>
            </a:extLst>
          </p:cNvPr>
          <p:cNvSpPr/>
          <p:nvPr userDrawn="1"/>
        </p:nvSpPr>
        <p:spPr>
          <a:xfrm>
            <a:off x="10846561" y="6284612"/>
            <a:ext cx="393368" cy="224444"/>
          </a:xfrm>
          <a:prstGeom prst="rect">
            <a:avLst/>
          </a:prstGeom>
          <a:solidFill>
            <a:srgbClr val="E893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78043A1-BD9F-D43D-33C2-96BCBB84A249}"/>
              </a:ext>
            </a:extLst>
          </p:cNvPr>
          <p:cNvSpPr/>
          <p:nvPr userDrawn="1"/>
        </p:nvSpPr>
        <p:spPr>
          <a:xfrm>
            <a:off x="-1" y="-4414"/>
            <a:ext cx="2569425" cy="270770"/>
          </a:xfrm>
          <a:prstGeom prst="rect">
            <a:avLst/>
          </a:prstGeom>
          <a:solidFill>
            <a:srgbClr val="CF2C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US" sz="2800" dirty="0">
              <a:latin typeface="STONE HARBOUR" pitchFamily="50" charset="0"/>
            </a:endParaRPr>
          </a:p>
        </p:txBody>
      </p:sp>
      <p:sp>
        <p:nvSpPr>
          <p:cNvPr id="206" name="Rectangle 205">
            <a:extLst>
              <a:ext uri="{FF2B5EF4-FFF2-40B4-BE49-F238E27FC236}">
                <a16:creationId xmlns:a16="http://schemas.microsoft.com/office/drawing/2014/main" id="{584CC9ED-318B-CC58-1D0C-A4FDAE7F6CB5}"/>
              </a:ext>
            </a:extLst>
          </p:cNvPr>
          <p:cNvSpPr/>
          <p:nvPr userDrawn="1"/>
        </p:nvSpPr>
        <p:spPr>
          <a:xfrm>
            <a:off x="-1656" y="0"/>
            <a:ext cx="2569425" cy="270770"/>
          </a:xfrm>
          <a:prstGeom prst="rect">
            <a:avLst/>
          </a:prstGeom>
          <a:solidFill>
            <a:srgbClr val="AB4C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US" sz="2800" dirty="0">
              <a:latin typeface="STONE HARBOUR" pitchFamily="50" charset="0"/>
            </a:endParaRPr>
          </a:p>
        </p:txBody>
      </p:sp>
      <p:pic>
        <p:nvPicPr>
          <p:cNvPr id="13" name="Picture 12" descr="A black background with brown text&#10;&#10;Description automatically generated">
            <a:extLst>
              <a:ext uri="{FF2B5EF4-FFF2-40B4-BE49-F238E27FC236}">
                <a16:creationId xmlns:a16="http://schemas.microsoft.com/office/drawing/2014/main" id="{4216FF36-0EDF-0219-2C46-7529B0DA740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53738"/>
            <a:ext cx="2879003" cy="1360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067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CE8FFCEC-0282-D67B-0154-922552BD01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7" y="4954633"/>
            <a:ext cx="8152094" cy="1296798"/>
          </a:xfrm>
          <a:prstGeom prst="rect">
            <a:avLst/>
          </a:prstGeom>
        </p:spPr>
      </p:pic>
      <p:pic>
        <p:nvPicPr>
          <p:cNvPr id="3" name="Picture 2" descr="A crown on a table&#10;&#10;Description automatically generated">
            <a:extLst>
              <a:ext uri="{FF2B5EF4-FFF2-40B4-BE49-F238E27FC236}">
                <a16:creationId xmlns:a16="http://schemas.microsoft.com/office/drawing/2014/main" id="{D06E947D-CA7B-4611-EACB-28C098CFF9A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"/>
            <a:ext cx="12191999" cy="6858001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1FCE8134-F009-26A0-19B7-76FB34006798}"/>
              </a:ext>
            </a:extLst>
          </p:cNvPr>
          <p:cNvGrpSpPr/>
          <p:nvPr/>
        </p:nvGrpSpPr>
        <p:grpSpPr>
          <a:xfrm>
            <a:off x="284618" y="197597"/>
            <a:ext cx="7876593" cy="1069707"/>
            <a:chOff x="284618" y="5088979"/>
            <a:chExt cx="7876593" cy="1069707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4ECC3FB-C00F-1293-B8D3-C8504FC7F54C}"/>
                </a:ext>
              </a:extLst>
            </p:cNvPr>
            <p:cNvSpPr txBox="1"/>
            <p:nvPr/>
          </p:nvSpPr>
          <p:spPr>
            <a:xfrm>
              <a:off x="284618" y="5088979"/>
              <a:ext cx="7848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tabLst>
                  <a:tab pos="342900" algn="l"/>
                  <a:tab pos="739775" algn="l"/>
                </a:tabLst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Frutiger LT Std 45 Light" panose="020B0402020204020204" pitchFamily="34" charset="0"/>
                </a:rPr>
                <a:t>Supreme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5647766-8817-9C89-46B4-6EF61CF46ECC}"/>
                </a:ext>
              </a:extLst>
            </p:cNvPr>
            <p:cNvSpPr txBox="1"/>
            <p:nvPr/>
          </p:nvSpPr>
          <p:spPr>
            <a:xfrm>
              <a:off x="312611" y="5789354"/>
              <a:ext cx="784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tabLst>
                  <a:tab pos="342900" algn="l"/>
                  <a:tab pos="739775" algn="l"/>
                </a:tabLst>
                <a:defRPr/>
              </a:pPr>
              <a:r>
                <a:rPr kumimoji="0" lang="en-US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Frutiger LT Std 45 Light" panose="020B0402020204020204" pitchFamily="34" charset="0"/>
                </a:rPr>
                <a:t>Putting Christ First</a:t>
              </a:r>
              <a:r>
                <a:rPr lang="en-US" b="1" dirty="0">
                  <a:solidFill>
                    <a:schemeClr val="bg1"/>
                  </a:solidFill>
                  <a:latin typeface="Frutiger LT Std 45 Light" panose="020B0402020204020204" pitchFamily="34" charset="0"/>
                </a:rPr>
                <a:t>: </a:t>
              </a:r>
              <a:r>
                <a:rPr kumimoji="0" lang="en-US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Frutiger LT Std 45 Light" panose="020B0402020204020204" pitchFamily="34" charset="0"/>
                </a:rPr>
                <a:t>Colossians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504926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87D9A4AD-163E-3973-10CD-4EBB927A0489}"/>
              </a:ext>
            </a:extLst>
          </p:cNvPr>
          <p:cNvSpPr txBox="1"/>
          <p:nvPr/>
        </p:nvSpPr>
        <p:spPr>
          <a:xfrm>
            <a:off x="3162105" y="367685"/>
            <a:ext cx="7848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I. </a:t>
            </a:r>
            <a:r>
              <a:rPr lang="en-US" sz="2800" dirty="0">
                <a:solidFill>
                  <a:prstClr val="black"/>
                </a:solidFill>
              </a:rPr>
              <a:t>The Believer’s Prayer Life (Col. 4:2–4)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	</a:t>
            </a:r>
          </a:p>
          <a:p>
            <a:pPr lvl="0">
              <a:tabLst>
                <a:tab pos="285750" algn="l"/>
                <a:tab pos="739775" algn="l"/>
              </a:tabLst>
              <a:defRPr/>
            </a:pPr>
            <a:r>
              <a:rPr lang="en-US" sz="2800" dirty="0">
                <a:solidFill>
                  <a:prstClr val="black"/>
                </a:solidFill>
              </a:rPr>
              <a:t>	A. Constant (4:2a)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2" name="Picture 1" descr="A clock with a black and white face&#10;&#10;Description automatically generated">
            <a:extLst>
              <a:ext uri="{FF2B5EF4-FFF2-40B4-BE49-F238E27FC236}">
                <a16:creationId xmlns:a16="http://schemas.microsoft.com/office/drawing/2014/main" id="{2145D87B-41D9-2EE7-3EFC-FAA41DAC3A5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8866" y="1766467"/>
            <a:ext cx="4975078" cy="3325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252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87D9A4AD-163E-3973-10CD-4EBB927A0489}"/>
              </a:ext>
            </a:extLst>
          </p:cNvPr>
          <p:cNvSpPr txBox="1"/>
          <p:nvPr/>
        </p:nvSpPr>
        <p:spPr>
          <a:xfrm>
            <a:off x="3162105" y="367685"/>
            <a:ext cx="7848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I. </a:t>
            </a:r>
            <a:r>
              <a:rPr lang="en-US" sz="2800" dirty="0">
                <a:solidFill>
                  <a:prstClr val="black"/>
                </a:solidFill>
              </a:rPr>
              <a:t>The Believer’s Prayer Life (Col. 4:2–4)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	</a:t>
            </a:r>
          </a:p>
          <a:p>
            <a:pPr lvl="0">
              <a:tabLst>
                <a:tab pos="285750" algn="l"/>
                <a:tab pos="739775" algn="l"/>
              </a:tabLst>
              <a:defRPr/>
            </a:pPr>
            <a:r>
              <a:rPr lang="en-US" sz="2800" dirty="0">
                <a:solidFill>
                  <a:prstClr val="black"/>
                </a:solidFill>
              </a:rPr>
              <a:t>	A. Constant (4:2a)</a:t>
            </a:r>
          </a:p>
          <a:p>
            <a:pPr lvl="0">
              <a:tabLst>
                <a:tab pos="28575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	B. Alert (4:2b)</a:t>
            </a:r>
          </a:p>
        </p:txBody>
      </p:sp>
      <p:pic>
        <p:nvPicPr>
          <p:cNvPr id="8" name="Picture 7" descr="A cat looking up with a black background&#10;&#10;Description automatically generated">
            <a:extLst>
              <a:ext uri="{FF2B5EF4-FFF2-40B4-BE49-F238E27FC236}">
                <a16:creationId xmlns:a16="http://schemas.microsoft.com/office/drawing/2014/main" id="{30780695-2AAB-6AAC-FFC1-77814BFA305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76049" y="3716693"/>
            <a:ext cx="3141307" cy="3141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211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87D9A4AD-163E-3973-10CD-4EBB927A0489}"/>
              </a:ext>
            </a:extLst>
          </p:cNvPr>
          <p:cNvSpPr txBox="1"/>
          <p:nvPr/>
        </p:nvSpPr>
        <p:spPr>
          <a:xfrm>
            <a:off x="3162105" y="367685"/>
            <a:ext cx="7848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I. </a:t>
            </a:r>
            <a:r>
              <a:rPr lang="en-US" sz="2800" dirty="0">
                <a:solidFill>
                  <a:prstClr val="black"/>
                </a:solidFill>
              </a:rPr>
              <a:t>The Believer’s Prayer Life (Col. 4:2–4)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	</a:t>
            </a:r>
          </a:p>
          <a:p>
            <a:pPr lvl="0">
              <a:tabLst>
                <a:tab pos="285750" algn="l"/>
                <a:tab pos="739775" algn="l"/>
              </a:tabLst>
              <a:defRPr/>
            </a:pPr>
            <a:r>
              <a:rPr lang="en-US" sz="2800" dirty="0">
                <a:solidFill>
                  <a:prstClr val="black"/>
                </a:solidFill>
              </a:rPr>
              <a:t>	A. Constant (4:2a)</a:t>
            </a:r>
          </a:p>
          <a:p>
            <a:pPr lvl="0">
              <a:tabLst>
                <a:tab pos="28575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	B. Alert (4:2b)</a:t>
            </a:r>
          </a:p>
          <a:p>
            <a:pPr lvl="0">
              <a:tabLst>
                <a:tab pos="285750" algn="l"/>
                <a:tab pos="739775" algn="l"/>
              </a:tabLst>
              <a:defRPr/>
            </a:pP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	C. Thankful (4:2c)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870783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87D9A4AD-163E-3973-10CD-4EBB927A0489}"/>
              </a:ext>
            </a:extLst>
          </p:cNvPr>
          <p:cNvSpPr txBox="1"/>
          <p:nvPr/>
        </p:nvSpPr>
        <p:spPr>
          <a:xfrm>
            <a:off x="3162105" y="367685"/>
            <a:ext cx="7848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I. </a:t>
            </a:r>
            <a:r>
              <a:rPr lang="en-US" sz="2800" dirty="0">
                <a:solidFill>
                  <a:prstClr val="black"/>
                </a:solidFill>
              </a:rPr>
              <a:t>The Believer’s Prayer Life (Col. 4:2–4)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	</a:t>
            </a:r>
          </a:p>
          <a:p>
            <a:pPr lvl="0">
              <a:tabLst>
                <a:tab pos="285750" algn="l"/>
                <a:tab pos="739775" algn="l"/>
              </a:tabLst>
              <a:defRPr/>
            </a:pPr>
            <a:r>
              <a:rPr lang="en-US" sz="2800" dirty="0">
                <a:solidFill>
                  <a:prstClr val="black"/>
                </a:solidFill>
              </a:rPr>
              <a:t>	A. Constant (4:2a)</a:t>
            </a:r>
          </a:p>
          <a:p>
            <a:pPr lvl="0">
              <a:tabLst>
                <a:tab pos="28575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	B. Alert (4:2b)</a:t>
            </a:r>
          </a:p>
          <a:p>
            <a:pPr lvl="0">
              <a:tabLst>
                <a:tab pos="285750" algn="l"/>
                <a:tab pos="739775" algn="l"/>
              </a:tabLst>
              <a:defRPr/>
            </a:pP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	C. Thankful (4:2c)</a:t>
            </a:r>
          </a:p>
          <a:p>
            <a:pPr lvl="0">
              <a:tabLst>
                <a:tab pos="28575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	</a:t>
            </a: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D. Specific (4:3, 4)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14" name="Picture 13" descr="A close up of a chain&#10;&#10;Description automatically generated">
            <a:extLst>
              <a:ext uri="{FF2B5EF4-FFF2-40B4-BE49-F238E27FC236}">
                <a16:creationId xmlns:a16="http://schemas.microsoft.com/office/drawing/2014/main" id="{B4786571-235B-F326-59BB-9DF473819D9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6657" y="3960087"/>
            <a:ext cx="3795343" cy="2530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909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87D9A4AD-163E-3973-10CD-4EBB927A0489}"/>
              </a:ext>
            </a:extLst>
          </p:cNvPr>
          <p:cNvSpPr txBox="1"/>
          <p:nvPr/>
        </p:nvSpPr>
        <p:spPr>
          <a:xfrm>
            <a:off x="3162105" y="367685"/>
            <a:ext cx="7848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I. </a:t>
            </a:r>
            <a:r>
              <a:rPr lang="en-US" sz="2800" dirty="0">
                <a:solidFill>
                  <a:prstClr val="black"/>
                </a:solidFill>
              </a:rPr>
              <a:t>The Believer’s Prayer Life (Col. 4:2–4)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	</a:t>
            </a:r>
          </a:p>
          <a:p>
            <a:pPr lvl="0">
              <a:tabLst>
                <a:tab pos="285750" algn="l"/>
                <a:tab pos="739775" algn="l"/>
              </a:tabLst>
              <a:defRPr/>
            </a:pPr>
            <a:r>
              <a:rPr lang="en-US" sz="2800" dirty="0">
                <a:solidFill>
                  <a:prstClr val="black"/>
                </a:solidFill>
              </a:rPr>
              <a:t>	A. Constant (4:2a)</a:t>
            </a:r>
          </a:p>
          <a:p>
            <a:pPr lvl="0">
              <a:tabLst>
                <a:tab pos="28575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	B. Alert (4:2b)</a:t>
            </a:r>
          </a:p>
          <a:p>
            <a:pPr lvl="0">
              <a:tabLst>
                <a:tab pos="285750" algn="l"/>
                <a:tab pos="739775" algn="l"/>
              </a:tabLst>
              <a:defRPr/>
            </a:pP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	C. Thankful (4:2c)</a:t>
            </a:r>
          </a:p>
          <a:p>
            <a:pPr lvl="0">
              <a:tabLst>
                <a:tab pos="28575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	</a:t>
            </a: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D. Specific (4:3, 4)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14" name="Picture 13" descr="A person with a sling on her arm&#10;&#10;Description automatically generated">
            <a:extLst>
              <a:ext uri="{FF2B5EF4-FFF2-40B4-BE49-F238E27FC236}">
                <a16:creationId xmlns:a16="http://schemas.microsoft.com/office/drawing/2014/main" id="{0531734D-25A2-9C60-5855-DB7E252A41E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77" t="8255" r="25936" b="50000"/>
          <a:stretch/>
        </p:blipFill>
        <p:spPr>
          <a:xfrm>
            <a:off x="9582539" y="3554963"/>
            <a:ext cx="2310882" cy="3303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308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49DCE55-324F-615C-D03B-8A143C7C2958}"/>
              </a:ext>
            </a:extLst>
          </p:cNvPr>
          <p:cNvSpPr txBox="1"/>
          <p:nvPr/>
        </p:nvSpPr>
        <p:spPr>
          <a:xfrm>
            <a:off x="3077468" y="367685"/>
            <a:ext cx="83904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II. </a:t>
            </a:r>
            <a:r>
              <a:rPr lang="en-US" sz="2800" dirty="0">
                <a:solidFill>
                  <a:prstClr val="black"/>
                </a:solidFill>
              </a:rPr>
              <a:t>The Believer’s Public Life (Col. 4:5, 6)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</a:p>
          <a:p>
            <a:pPr lvl="0">
              <a:tabLst>
                <a:tab pos="37147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A. </a:t>
            </a:r>
            <a:r>
              <a:rPr lang="en-US" sz="2800" dirty="0">
                <a:solidFill>
                  <a:prstClr val="black"/>
                </a:solidFill>
              </a:rPr>
              <a:t>Walk wisely (4:5)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 descr="A hand holding a magnifying glass&#10;&#10;Description automatically generated">
            <a:extLst>
              <a:ext uri="{FF2B5EF4-FFF2-40B4-BE49-F238E27FC236}">
                <a16:creationId xmlns:a16="http://schemas.microsoft.com/office/drawing/2014/main" id="{7A4523BB-FB2E-0027-DB6D-2D954345B44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2554" y="2668554"/>
            <a:ext cx="4189445" cy="4189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474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49DCE55-324F-615C-D03B-8A143C7C2958}"/>
              </a:ext>
            </a:extLst>
          </p:cNvPr>
          <p:cNvSpPr txBox="1"/>
          <p:nvPr/>
        </p:nvSpPr>
        <p:spPr>
          <a:xfrm>
            <a:off x="3077468" y="367685"/>
            <a:ext cx="83904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II. </a:t>
            </a:r>
            <a:r>
              <a:rPr lang="en-US" sz="2800" dirty="0">
                <a:solidFill>
                  <a:prstClr val="black"/>
                </a:solidFill>
              </a:rPr>
              <a:t>The Believer’s Public Life (Col. 4:5, 6)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</a:p>
          <a:p>
            <a:pPr lvl="0">
              <a:tabLst>
                <a:tab pos="37147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A. </a:t>
            </a:r>
            <a:r>
              <a:rPr lang="en-US" sz="2800" dirty="0">
                <a:solidFill>
                  <a:prstClr val="black"/>
                </a:solidFill>
              </a:rPr>
              <a:t>Walk wisely (4:5)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 descr="A clock with a black and white face&#10;&#10;Description automatically generated">
            <a:extLst>
              <a:ext uri="{FF2B5EF4-FFF2-40B4-BE49-F238E27FC236}">
                <a16:creationId xmlns:a16="http://schemas.microsoft.com/office/drawing/2014/main" id="{0D25BD17-F233-705E-5DA2-10872A802BB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8866" y="1766467"/>
            <a:ext cx="4975078" cy="3325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505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49DCE55-324F-615C-D03B-8A143C7C2958}"/>
              </a:ext>
            </a:extLst>
          </p:cNvPr>
          <p:cNvSpPr txBox="1"/>
          <p:nvPr/>
        </p:nvSpPr>
        <p:spPr>
          <a:xfrm>
            <a:off x="3077468" y="367685"/>
            <a:ext cx="83904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II. </a:t>
            </a:r>
            <a:r>
              <a:rPr lang="en-US" sz="2800" dirty="0">
                <a:solidFill>
                  <a:prstClr val="black"/>
                </a:solidFill>
              </a:rPr>
              <a:t>The Believer’s Public Life (Col. 4:5, 6)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</a:p>
          <a:p>
            <a:pPr lvl="0">
              <a:tabLst>
                <a:tab pos="37147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A. </a:t>
            </a:r>
            <a:r>
              <a:rPr lang="en-US" sz="2800" dirty="0">
                <a:solidFill>
                  <a:prstClr val="black"/>
                </a:solidFill>
              </a:rPr>
              <a:t>Walk wisely (4:5)</a:t>
            </a:r>
          </a:p>
          <a:p>
            <a:pPr lvl="0">
              <a:tabLst>
                <a:tab pos="37147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B. Talk wisely (4:6)</a:t>
            </a:r>
          </a:p>
        </p:txBody>
      </p:sp>
    </p:spTree>
    <p:extLst>
      <p:ext uri="{BB962C8B-B14F-4D97-AF65-F5344CB8AC3E}">
        <p14:creationId xmlns:p14="http://schemas.microsoft.com/office/powerpoint/2010/main" val="1880373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2967</TotalTime>
  <Words>242</Words>
  <Application>Microsoft Office PowerPoint</Application>
  <PresentationFormat>Widescreen</PresentationFormat>
  <Paragraphs>28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Frutiger LT Std 45 Light</vt:lpstr>
      <vt:lpstr>STONE HARBOUR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Big Picture</dc:title>
  <dc:creator>Brennan Wilson</dc:creator>
  <cp:lastModifiedBy>Alex Bauman</cp:lastModifiedBy>
  <cp:revision>138</cp:revision>
  <dcterms:created xsi:type="dcterms:W3CDTF">2020-12-02T03:38:14Z</dcterms:created>
  <dcterms:modified xsi:type="dcterms:W3CDTF">2024-01-23T14:58:56Z</dcterms:modified>
</cp:coreProperties>
</file>