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8" r:id="rId4"/>
    <p:sldId id="341" r:id="rId5"/>
    <p:sldId id="344" r:id="rId6"/>
    <p:sldId id="346" r:id="rId7"/>
    <p:sldId id="350" r:id="rId8"/>
    <p:sldId id="351" r:id="rId9"/>
    <p:sldId id="352" r:id="rId10"/>
    <p:sldId id="355" r:id="rId11"/>
    <p:sldId id="333" r:id="rId12"/>
    <p:sldId id="357" r:id="rId13"/>
    <p:sldId id="3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4" name="Picture 13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ACBB661A-DBA7-E51E-75D9-4318ED7DC7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50287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perfect decoration (3:14)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17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New Focus (Col. 3:15–17)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peace of Christ (3:15)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0AC793-D95E-87CF-16AE-54BB1F95D1E9}"/>
              </a:ext>
            </a:extLst>
          </p:cNvPr>
          <p:cNvGrpSpPr/>
          <p:nvPr/>
        </p:nvGrpSpPr>
        <p:grpSpPr>
          <a:xfrm>
            <a:off x="9205599" y="3599127"/>
            <a:ext cx="2262305" cy="2011061"/>
            <a:chOff x="6141533" y="2423469"/>
            <a:chExt cx="2262305" cy="2011061"/>
          </a:xfrm>
        </p:grpSpPr>
        <p:pic>
          <p:nvPicPr>
            <p:cNvPr id="3" name="Picture 2" descr="A red heart with black background&#10;&#10;Description automatically generated">
              <a:extLst>
                <a:ext uri="{FF2B5EF4-FFF2-40B4-BE49-F238E27FC236}">
                  <a16:creationId xmlns:a16="http://schemas.microsoft.com/office/drawing/2014/main" id="{C47E0A93-C914-C418-6FFF-E546A444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33" y="2423469"/>
              <a:ext cx="2262305" cy="201106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ACD76E-0044-4621-05C4-95033B2C5525}"/>
                </a:ext>
              </a:extLst>
            </p:cNvPr>
            <p:cNvSpPr txBox="1"/>
            <p:nvPr/>
          </p:nvSpPr>
          <p:spPr>
            <a:xfrm>
              <a:off x="6610212" y="2951945"/>
              <a:ext cx="13249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God’s Peace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New Focus (Col. 3:15–17)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peace of Christ (3:15)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word of Christ (3:16)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CFB3A4-C93E-E46B-AD67-CFB57B55A888}"/>
              </a:ext>
            </a:extLst>
          </p:cNvPr>
          <p:cNvGrpSpPr/>
          <p:nvPr/>
        </p:nvGrpSpPr>
        <p:grpSpPr>
          <a:xfrm>
            <a:off x="9205598" y="3599125"/>
            <a:ext cx="2262305" cy="2011061"/>
            <a:chOff x="6141533" y="2423469"/>
            <a:chExt cx="2262305" cy="2011061"/>
          </a:xfrm>
        </p:grpSpPr>
        <p:pic>
          <p:nvPicPr>
            <p:cNvPr id="4" name="Picture 3" descr="A red heart with black background&#10;&#10;Description automatically generated">
              <a:extLst>
                <a:ext uri="{FF2B5EF4-FFF2-40B4-BE49-F238E27FC236}">
                  <a16:creationId xmlns:a16="http://schemas.microsoft.com/office/drawing/2014/main" id="{AC9AEFED-93BE-4ED9-DDD5-FCE3F1215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533" y="2423469"/>
              <a:ext cx="2262305" cy="201106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CCD48E-477F-1716-504F-E05E01A3413D}"/>
                </a:ext>
              </a:extLst>
            </p:cNvPr>
            <p:cNvSpPr txBox="1"/>
            <p:nvPr/>
          </p:nvSpPr>
          <p:spPr>
            <a:xfrm>
              <a:off x="6610212" y="2951945"/>
              <a:ext cx="13249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God’s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8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Believer’s New Focus (Col. 3:15–17)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peace of Christ (3:15)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word of Christ (3:16)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name of Christ (3:17)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69B5E8-8629-2D14-808A-A795BD55C2CD}"/>
              </a:ext>
            </a:extLst>
          </p:cNvPr>
          <p:cNvGrpSpPr/>
          <p:nvPr/>
        </p:nvGrpSpPr>
        <p:grpSpPr>
          <a:xfrm>
            <a:off x="2741154" y="899955"/>
            <a:ext cx="9186905" cy="4055509"/>
            <a:chOff x="2741154" y="899955"/>
            <a:chExt cx="9186905" cy="40555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FB3F62-72F5-4719-86CC-932AC044C612}"/>
                </a:ext>
              </a:extLst>
            </p:cNvPr>
            <p:cNvGrpSpPr/>
            <p:nvPr/>
          </p:nvGrpSpPr>
          <p:grpSpPr>
            <a:xfrm rot="21314090">
              <a:off x="4181706" y="3108003"/>
              <a:ext cx="1801782" cy="1847461"/>
              <a:chOff x="4646645" y="1772467"/>
              <a:chExt cx="1801782" cy="18474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D296CD28-8B2D-39DD-70F5-C77D81ABAA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" t="67097" r="77045" b="16736"/>
              <a:stretch/>
            </p:blipFill>
            <p:spPr>
              <a:xfrm>
                <a:off x="4646645" y="1772467"/>
                <a:ext cx="1801782" cy="184746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8F7DFC-225D-50AA-C784-210EEB8ECE93}"/>
                  </a:ext>
                </a:extLst>
              </p:cNvPr>
              <p:cNvSpPr txBox="1"/>
              <p:nvPr/>
            </p:nvSpPr>
            <p:spPr>
              <a:xfrm>
                <a:off x="4885063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Kindness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DB1BB6-EA0F-5840-762D-C77CBC6990F1}"/>
                </a:ext>
              </a:extLst>
            </p:cNvPr>
            <p:cNvGrpSpPr/>
            <p:nvPr/>
          </p:nvGrpSpPr>
          <p:grpSpPr>
            <a:xfrm rot="180700">
              <a:off x="2741154" y="2304960"/>
              <a:ext cx="1801782" cy="1692524"/>
              <a:chOff x="2844864" y="1849936"/>
              <a:chExt cx="1801782" cy="16925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Picture 9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DF826902-6A7C-A3A6-0182-C6C9B18D75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4" t="51193" r="77045" b="33996"/>
              <a:stretch/>
            </p:blipFill>
            <p:spPr>
              <a:xfrm>
                <a:off x="2844864" y="1849936"/>
                <a:ext cx="1801782" cy="1692524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176F9-E21B-F775-4E74-F1D04F94D01B}"/>
                  </a:ext>
                </a:extLst>
              </p:cNvPr>
              <p:cNvSpPr txBox="1"/>
              <p:nvPr/>
            </p:nvSpPr>
            <p:spPr>
              <a:xfrm>
                <a:off x="3185918" y="2131539"/>
                <a:ext cx="11196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Tender </a:t>
                </a:r>
                <a:b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</a:b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Mercies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3F51FA-3513-C995-9D43-7EAAA3E0C21D}"/>
                </a:ext>
              </a:extLst>
            </p:cNvPr>
            <p:cNvGrpSpPr/>
            <p:nvPr/>
          </p:nvGrpSpPr>
          <p:grpSpPr>
            <a:xfrm rot="21264132">
              <a:off x="5534723" y="2093908"/>
              <a:ext cx="1943099" cy="1847461"/>
              <a:chOff x="6362701" y="1762205"/>
              <a:chExt cx="1943099" cy="1847461"/>
            </a:xfrm>
          </p:grpSpPr>
          <p:pic>
            <p:nvPicPr>
              <p:cNvPr id="15" name="Picture 14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FDD66F95-F8A9-80EA-6472-07F4F4C91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51" t="67097" r="51517" b="16736"/>
              <a:stretch/>
            </p:blipFill>
            <p:spPr>
              <a:xfrm>
                <a:off x="6362701" y="1762205"/>
                <a:ext cx="1943099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85BE93-BCCE-8DC3-57EA-3FA44402F699}"/>
                  </a:ext>
                </a:extLst>
              </p:cNvPr>
              <p:cNvSpPr txBox="1"/>
              <p:nvPr/>
            </p:nvSpPr>
            <p:spPr>
              <a:xfrm>
                <a:off x="6671777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Humility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426030-B5C2-2192-36A1-809D007C835A}"/>
                </a:ext>
              </a:extLst>
            </p:cNvPr>
            <p:cNvGrpSpPr/>
            <p:nvPr/>
          </p:nvGrpSpPr>
          <p:grpSpPr>
            <a:xfrm>
              <a:off x="7089738" y="3091653"/>
              <a:ext cx="1943099" cy="1847461"/>
              <a:chOff x="8220073" y="1772467"/>
              <a:chExt cx="1943099" cy="1847461"/>
            </a:xfrm>
          </p:grpSpPr>
          <p:pic>
            <p:nvPicPr>
              <p:cNvPr id="19" name="Picture 18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B0A29F7B-7CBE-4C25-C6AD-679801A457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51" t="83913" r="51517" b="-79"/>
              <a:stretch/>
            </p:blipFill>
            <p:spPr>
              <a:xfrm>
                <a:off x="8220073" y="1772467"/>
                <a:ext cx="1943099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208754-15FB-DC04-A0F3-B985DA3A3AF7}"/>
                  </a:ext>
                </a:extLst>
              </p:cNvPr>
              <p:cNvSpPr txBox="1"/>
              <p:nvPr/>
            </p:nvSpPr>
            <p:spPr>
              <a:xfrm>
                <a:off x="8529150" y="2131539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Meekness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3AE931-4180-8088-B2AA-EAEE5DE735DA}"/>
                </a:ext>
              </a:extLst>
            </p:cNvPr>
            <p:cNvGrpSpPr/>
            <p:nvPr/>
          </p:nvGrpSpPr>
          <p:grpSpPr>
            <a:xfrm rot="447789">
              <a:off x="8604007" y="2258005"/>
              <a:ext cx="1943100" cy="1847461"/>
              <a:chOff x="10021855" y="1782729"/>
              <a:chExt cx="1943100" cy="1847461"/>
            </a:xfrm>
          </p:grpSpPr>
          <p:pic>
            <p:nvPicPr>
              <p:cNvPr id="22" name="Picture 21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83994F9B-351B-08A7-E447-AAB1A539D9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91"/>
              <a:stretch/>
            </p:blipFill>
            <p:spPr>
              <a:xfrm>
                <a:off x="10021855" y="1782729"/>
                <a:ext cx="1943100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812732-82EA-1030-FB75-1FDD92829E1C}"/>
                  </a:ext>
                </a:extLst>
              </p:cNvPr>
              <p:cNvSpPr txBox="1"/>
              <p:nvPr/>
            </p:nvSpPr>
            <p:spPr>
              <a:xfrm>
                <a:off x="10330931" y="2131424"/>
                <a:ext cx="1324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Patience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478D7F-B117-7EAB-7408-2DF04D9CEAFA}"/>
                </a:ext>
              </a:extLst>
            </p:cNvPr>
            <p:cNvGrpSpPr/>
            <p:nvPr/>
          </p:nvGrpSpPr>
          <p:grpSpPr>
            <a:xfrm rot="172888">
              <a:off x="10126278" y="3091654"/>
              <a:ext cx="1801781" cy="1847461"/>
              <a:chOff x="5195109" y="3857705"/>
              <a:chExt cx="1801781" cy="1847461"/>
            </a:xfrm>
          </p:grpSpPr>
          <p:pic>
            <p:nvPicPr>
              <p:cNvPr id="25" name="Picture 24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F106B6DB-17E0-E5D5-2E2A-3E549A7D4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95109" y="3857705"/>
                <a:ext cx="1801781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DA9E42-E0D8-A01B-3741-38AA20AE1C58}"/>
                  </a:ext>
                </a:extLst>
              </p:cNvPr>
              <p:cNvSpPr txBox="1"/>
              <p:nvPr/>
            </p:nvSpPr>
            <p:spPr>
              <a:xfrm>
                <a:off x="5339832" y="4191896"/>
                <a:ext cx="1485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Forbearing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60238EA-75F8-7633-6B1E-2AA95C7ADD56}"/>
                </a:ext>
              </a:extLst>
            </p:cNvPr>
            <p:cNvGrpSpPr/>
            <p:nvPr/>
          </p:nvGrpSpPr>
          <p:grpSpPr>
            <a:xfrm rot="20949904">
              <a:off x="9947532" y="899955"/>
              <a:ext cx="1943100" cy="1847461"/>
              <a:chOff x="7086794" y="3857704"/>
              <a:chExt cx="1943100" cy="1847461"/>
            </a:xfrm>
          </p:grpSpPr>
          <p:pic>
            <p:nvPicPr>
              <p:cNvPr id="28" name="Picture 27" descr="A group of different colored shirts&#10;&#10;Description automatically generated">
                <a:extLst>
                  <a:ext uri="{FF2B5EF4-FFF2-40B4-BE49-F238E27FC236}">
                    <a16:creationId xmlns:a16="http://schemas.microsoft.com/office/drawing/2014/main" id="{E007E2F6-C57F-74B4-73EC-3417690D3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75" t="33981" r="1291" b="49852"/>
              <a:stretch/>
            </p:blipFill>
            <p:spPr>
              <a:xfrm>
                <a:off x="7086794" y="3857704"/>
                <a:ext cx="1943100" cy="1847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BDCE71-F9C7-FE3C-27E9-CABEEAF5AC59}"/>
                  </a:ext>
                </a:extLst>
              </p:cNvPr>
              <p:cNvSpPr txBox="1"/>
              <p:nvPr/>
            </p:nvSpPr>
            <p:spPr>
              <a:xfrm>
                <a:off x="7315394" y="4191896"/>
                <a:ext cx="1485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tabLst>
                    <a:tab pos="342900" algn="l"/>
                    <a:tab pos="739775" algn="l"/>
                  </a:tabLst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</a:rPr>
                  <a:t>Forgiving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1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18DDCF-5075-334D-D124-B1DEBC8E619F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Picture 2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6F1815F5-1096-3984-5641-C4B3263DE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15DDC8-60EA-AE19-461E-AE4AD877298A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84F7FA-06D4-77AA-360D-4046F7C2003F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DE3CB860-E8B0-4F6C-AC39-7D35FBC4E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E2BF49-6882-1D74-56CE-E934D72150EF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915FD3-2A80-B44A-EDAE-16C46B1AE813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12CC21F9-59B4-F030-4AE4-E22B288CD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AF6219-8CE5-9CD8-7CE1-FB0A548C2F1D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8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FC6FF-F83E-D77C-99D8-789289EFAAB2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0E2CD58-3F56-CDB7-CF15-B3F4647A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F8EC9-5102-4403-AC9A-75E7D61338D0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14F53-D4DB-24BE-1308-612F2F10EFE5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B98DFD7-4E8A-C8B6-62A2-9FF2A2E36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050026-5BBF-CBDF-9E8F-86C6A0E3B985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2444A4-FFE0-32FE-BDE1-E361979627B2}"/>
              </a:ext>
            </a:extLst>
          </p:cNvPr>
          <p:cNvGrpSpPr/>
          <p:nvPr/>
        </p:nvGrpSpPr>
        <p:grpSpPr>
          <a:xfrm rot="21264132">
            <a:off x="5590709" y="1767333"/>
            <a:ext cx="1943099" cy="1847461"/>
            <a:chOff x="6362701" y="1762205"/>
            <a:chExt cx="1943099" cy="1847461"/>
          </a:xfrm>
        </p:grpSpPr>
        <p:pic>
          <p:nvPicPr>
            <p:cNvPr id="26" name="Picture 25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AE06CC2D-E27D-DE0D-580E-8C10AE911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67097" r="51517" b="16736"/>
            <a:stretch/>
          </p:blipFill>
          <p:spPr>
            <a:xfrm>
              <a:off x="6362701" y="1762205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C1F069-9C01-E171-D753-3CC644B79F8E}"/>
                </a:ext>
              </a:extLst>
            </p:cNvPr>
            <p:cNvSpPr txBox="1"/>
            <p:nvPr/>
          </p:nvSpPr>
          <p:spPr>
            <a:xfrm>
              <a:off x="6671777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Humility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5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FC6FF-F83E-D77C-99D8-789289EFAAB2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0E2CD58-3F56-CDB7-CF15-B3F4647A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F8EC9-5102-4403-AC9A-75E7D61338D0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95D982-9596-D893-D62F-6DC9627E6A92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D59E74C8-0161-CE7F-5ED0-8E28E4512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0EFB7E-15D2-B81D-E90A-E9E5B0BDFE7B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027613-1727-E005-D5F1-21D8AB06ECD7}"/>
              </a:ext>
            </a:extLst>
          </p:cNvPr>
          <p:cNvGrpSpPr/>
          <p:nvPr/>
        </p:nvGrpSpPr>
        <p:grpSpPr>
          <a:xfrm rot="21264132">
            <a:off x="5590709" y="1767333"/>
            <a:ext cx="1943099" cy="1847461"/>
            <a:chOff x="6362701" y="1762205"/>
            <a:chExt cx="1943099" cy="1847461"/>
          </a:xfrm>
        </p:grpSpPr>
        <p:pic>
          <p:nvPicPr>
            <p:cNvPr id="20" name="Picture 19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C00CB299-C5C8-BE75-3095-FF9592C62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67097" r="51517" b="16736"/>
            <a:stretch/>
          </p:blipFill>
          <p:spPr>
            <a:xfrm>
              <a:off x="6362701" y="1762205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92772B-6E4B-CCC8-08F1-595B7BD087CF}"/>
                </a:ext>
              </a:extLst>
            </p:cNvPr>
            <p:cNvSpPr txBox="1"/>
            <p:nvPr/>
          </p:nvSpPr>
          <p:spPr>
            <a:xfrm>
              <a:off x="6671777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Humility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5AAEDD-90B6-BA50-0855-BE956562528B}"/>
              </a:ext>
            </a:extLst>
          </p:cNvPr>
          <p:cNvGrpSpPr/>
          <p:nvPr/>
        </p:nvGrpSpPr>
        <p:grpSpPr>
          <a:xfrm>
            <a:off x="7145724" y="2765078"/>
            <a:ext cx="1943099" cy="1847461"/>
            <a:chOff x="8220073" y="1772467"/>
            <a:chExt cx="1943099" cy="1847461"/>
          </a:xfrm>
        </p:grpSpPr>
        <p:pic>
          <p:nvPicPr>
            <p:cNvPr id="23" name="Picture 22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44EEDE1A-047E-AC31-4230-B33A73647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83913" r="51517" b="-79"/>
            <a:stretch/>
          </p:blipFill>
          <p:spPr>
            <a:xfrm>
              <a:off x="8220073" y="1772467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26D992-49C0-45C7-5FA0-9351B1DEBB4B}"/>
                </a:ext>
              </a:extLst>
            </p:cNvPr>
            <p:cNvSpPr txBox="1"/>
            <p:nvPr/>
          </p:nvSpPr>
          <p:spPr>
            <a:xfrm>
              <a:off x="8529150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Meekness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3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FC6FF-F83E-D77C-99D8-789289EFAAB2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0E2CD58-3F56-CDB7-CF15-B3F4647A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F8EC9-5102-4403-AC9A-75E7D61338D0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4C572-1185-7D68-9408-10042E5FCE01}"/>
              </a:ext>
            </a:extLst>
          </p:cNvPr>
          <p:cNvGrpSpPr/>
          <p:nvPr/>
        </p:nvGrpSpPr>
        <p:grpSpPr>
          <a:xfrm rot="447789">
            <a:off x="8659993" y="1931430"/>
            <a:ext cx="1943100" cy="1847461"/>
            <a:chOff x="10021855" y="1782729"/>
            <a:chExt cx="1943100" cy="1847461"/>
          </a:xfrm>
        </p:grpSpPr>
        <p:pic>
          <p:nvPicPr>
            <p:cNvPr id="21" name="Picture 20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68B6F7A6-9965-9B6A-51A4-45940119F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91"/>
            <a:stretch/>
          </p:blipFill>
          <p:spPr>
            <a:xfrm>
              <a:off x="10021855" y="1782729"/>
              <a:ext cx="1943100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9F8961-7151-1B0A-634C-A2E15ED5750E}"/>
                </a:ext>
              </a:extLst>
            </p:cNvPr>
            <p:cNvSpPr txBox="1"/>
            <p:nvPr/>
          </p:nvSpPr>
          <p:spPr>
            <a:xfrm>
              <a:off x="10330931" y="2131424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Patience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2E5AC8-D80A-B4DB-7B4C-B97289974FC3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91B54B3A-80CC-2EFE-C2CF-72A77932B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C0EBDF-6F9C-CC37-59F2-F3BD2BF1581C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6CB247-A8C7-3E55-6127-277FE6EF4CF8}"/>
              </a:ext>
            </a:extLst>
          </p:cNvPr>
          <p:cNvGrpSpPr/>
          <p:nvPr/>
        </p:nvGrpSpPr>
        <p:grpSpPr>
          <a:xfrm rot="21264132">
            <a:off x="5590709" y="1767333"/>
            <a:ext cx="1943099" cy="1847461"/>
            <a:chOff x="6362701" y="1762205"/>
            <a:chExt cx="1943099" cy="1847461"/>
          </a:xfrm>
        </p:grpSpPr>
        <p:pic>
          <p:nvPicPr>
            <p:cNvPr id="28" name="Picture 27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EE04836-9886-80C3-AABF-AFD0063D7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67097" r="51517" b="16736"/>
            <a:stretch/>
          </p:blipFill>
          <p:spPr>
            <a:xfrm>
              <a:off x="6362701" y="1762205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A8F0A5-738A-C545-9BA2-6EF750304304}"/>
                </a:ext>
              </a:extLst>
            </p:cNvPr>
            <p:cNvSpPr txBox="1"/>
            <p:nvPr/>
          </p:nvSpPr>
          <p:spPr>
            <a:xfrm>
              <a:off x="6671777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Humility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B2E8DF-58EC-47E9-054F-7A977436A7B2}"/>
              </a:ext>
            </a:extLst>
          </p:cNvPr>
          <p:cNvGrpSpPr/>
          <p:nvPr/>
        </p:nvGrpSpPr>
        <p:grpSpPr>
          <a:xfrm>
            <a:off x="7145724" y="2765078"/>
            <a:ext cx="1943099" cy="1847461"/>
            <a:chOff x="8220073" y="1772467"/>
            <a:chExt cx="1943099" cy="1847461"/>
          </a:xfrm>
        </p:grpSpPr>
        <p:pic>
          <p:nvPicPr>
            <p:cNvPr id="31" name="Picture 30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FDE70D13-17D4-BB5F-C2FC-42B0A2339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83913" r="51517" b="-79"/>
            <a:stretch/>
          </p:blipFill>
          <p:spPr>
            <a:xfrm>
              <a:off x="8220073" y="1772467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BC75D9-8D92-7F1B-B5DA-F7B75A1DE309}"/>
                </a:ext>
              </a:extLst>
            </p:cNvPr>
            <p:cNvSpPr txBox="1"/>
            <p:nvPr/>
          </p:nvSpPr>
          <p:spPr>
            <a:xfrm>
              <a:off x="8529150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Meekness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2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FC6FF-F83E-D77C-99D8-789289EFAAB2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0E2CD58-3F56-CDB7-CF15-B3F4647A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F8EC9-5102-4403-AC9A-75E7D61338D0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4C572-1185-7D68-9408-10042E5FCE01}"/>
              </a:ext>
            </a:extLst>
          </p:cNvPr>
          <p:cNvGrpSpPr/>
          <p:nvPr/>
        </p:nvGrpSpPr>
        <p:grpSpPr>
          <a:xfrm rot="447789">
            <a:off x="8659993" y="1931430"/>
            <a:ext cx="1943100" cy="1847461"/>
            <a:chOff x="10021855" y="1782729"/>
            <a:chExt cx="1943100" cy="1847461"/>
          </a:xfrm>
        </p:grpSpPr>
        <p:pic>
          <p:nvPicPr>
            <p:cNvPr id="21" name="Picture 20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68B6F7A6-9965-9B6A-51A4-45940119F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91"/>
            <a:stretch/>
          </p:blipFill>
          <p:spPr>
            <a:xfrm>
              <a:off x="10021855" y="1782729"/>
              <a:ext cx="1943100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9F8961-7151-1B0A-634C-A2E15ED5750E}"/>
                </a:ext>
              </a:extLst>
            </p:cNvPr>
            <p:cNvSpPr txBox="1"/>
            <p:nvPr/>
          </p:nvSpPr>
          <p:spPr>
            <a:xfrm>
              <a:off x="10330931" y="2131424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Patience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D0AD8-8228-DFC6-3A38-49A59C6A69AF}"/>
              </a:ext>
            </a:extLst>
          </p:cNvPr>
          <p:cNvGrpSpPr/>
          <p:nvPr/>
        </p:nvGrpSpPr>
        <p:grpSpPr>
          <a:xfrm rot="172888">
            <a:off x="10182264" y="2765079"/>
            <a:ext cx="1801781" cy="1847461"/>
            <a:chOff x="5195109" y="3857705"/>
            <a:chExt cx="1801781" cy="1847461"/>
          </a:xfrm>
        </p:grpSpPr>
        <p:pic>
          <p:nvPicPr>
            <p:cNvPr id="24" name="Picture 23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8D32955-823A-C248-DEFC-7B28F8256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5109" y="3857705"/>
              <a:ext cx="1801781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F79270-93D0-A78A-3069-6467265EB7DD}"/>
                </a:ext>
              </a:extLst>
            </p:cNvPr>
            <p:cNvSpPr txBox="1"/>
            <p:nvPr/>
          </p:nvSpPr>
          <p:spPr>
            <a:xfrm>
              <a:off x="5339832" y="4191896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Forbearing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008EB-A647-99F1-3720-314F544E52ED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1378D0F0-0864-D4A0-1A3C-977F3B40D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98ACE8-62CF-78AF-77F1-AD6132876BEC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FCAFC7-740F-5D9B-594E-53FAA2BA1F0D}"/>
              </a:ext>
            </a:extLst>
          </p:cNvPr>
          <p:cNvGrpSpPr/>
          <p:nvPr/>
        </p:nvGrpSpPr>
        <p:grpSpPr>
          <a:xfrm rot="21264132">
            <a:off x="5590709" y="1767333"/>
            <a:ext cx="1943099" cy="1847461"/>
            <a:chOff x="6362701" y="1762205"/>
            <a:chExt cx="1943099" cy="1847461"/>
          </a:xfrm>
        </p:grpSpPr>
        <p:pic>
          <p:nvPicPr>
            <p:cNvPr id="32" name="Picture 31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7BFACB44-7061-319A-78D6-181F67D44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67097" r="51517" b="16736"/>
            <a:stretch/>
          </p:blipFill>
          <p:spPr>
            <a:xfrm>
              <a:off x="6362701" y="1762205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4B9B7-6F2F-B7F3-A39F-279AF4F96D5B}"/>
                </a:ext>
              </a:extLst>
            </p:cNvPr>
            <p:cNvSpPr txBox="1"/>
            <p:nvPr/>
          </p:nvSpPr>
          <p:spPr>
            <a:xfrm>
              <a:off x="6671777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Humility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370706-7FB6-D1A8-1BFB-1F5459278D64}"/>
              </a:ext>
            </a:extLst>
          </p:cNvPr>
          <p:cNvGrpSpPr/>
          <p:nvPr/>
        </p:nvGrpSpPr>
        <p:grpSpPr>
          <a:xfrm>
            <a:off x="7145724" y="2765078"/>
            <a:ext cx="1943099" cy="1847461"/>
            <a:chOff x="8220073" y="1772467"/>
            <a:chExt cx="1943099" cy="1847461"/>
          </a:xfrm>
        </p:grpSpPr>
        <p:pic>
          <p:nvPicPr>
            <p:cNvPr id="35" name="Picture 3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CBE080FC-7A65-2EAE-E0FF-B2069791E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83913" r="51517" b="-79"/>
            <a:stretch/>
          </p:blipFill>
          <p:spPr>
            <a:xfrm>
              <a:off x="8220073" y="1772467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693247-AE5B-3051-0FCC-F0D35BA1F7A8}"/>
                </a:ext>
              </a:extLst>
            </p:cNvPr>
            <p:cNvSpPr txBox="1"/>
            <p:nvPr/>
          </p:nvSpPr>
          <p:spPr>
            <a:xfrm>
              <a:off x="8529150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Meekness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New Line (Col. 3:12–14)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Designer’s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product descriptions (3:12, 13)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FC6FF-F83E-D77C-99D8-789289EFAAB2}"/>
              </a:ext>
            </a:extLst>
          </p:cNvPr>
          <p:cNvGrpSpPr/>
          <p:nvPr/>
        </p:nvGrpSpPr>
        <p:grpSpPr>
          <a:xfrm rot="180700">
            <a:off x="2797140" y="1978385"/>
            <a:ext cx="1801782" cy="1692524"/>
            <a:chOff x="2844864" y="1849936"/>
            <a:chExt cx="1801782" cy="16925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0E2CD58-3F56-CDB7-CF15-B3F4647A8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51193" r="77045" b="33996"/>
            <a:stretch/>
          </p:blipFill>
          <p:spPr>
            <a:xfrm>
              <a:off x="2844864" y="1849936"/>
              <a:ext cx="1801782" cy="169252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4F8EC9-5102-4403-AC9A-75E7D61338D0}"/>
                </a:ext>
              </a:extLst>
            </p:cNvPr>
            <p:cNvSpPr txBox="1"/>
            <p:nvPr/>
          </p:nvSpPr>
          <p:spPr>
            <a:xfrm>
              <a:off x="3185918" y="2131539"/>
              <a:ext cx="11196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Tender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Mercies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74C572-1185-7D68-9408-10042E5FCE01}"/>
              </a:ext>
            </a:extLst>
          </p:cNvPr>
          <p:cNvGrpSpPr/>
          <p:nvPr/>
        </p:nvGrpSpPr>
        <p:grpSpPr>
          <a:xfrm rot="447789">
            <a:off x="8659993" y="1931430"/>
            <a:ext cx="1943100" cy="1847461"/>
            <a:chOff x="10021855" y="1782729"/>
            <a:chExt cx="1943100" cy="1847461"/>
          </a:xfrm>
        </p:grpSpPr>
        <p:pic>
          <p:nvPicPr>
            <p:cNvPr id="21" name="Picture 20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68B6F7A6-9965-9B6A-51A4-45940119F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91"/>
            <a:stretch/>
          </p:blipFill>
          <p:spPr>
            <a:xfrm>
              <a:off x="10021855" y="1782729"/>
              <a:ext cx="1943100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9F8961-7151-1B0A-634C-A2E15ED5750E}"/>
                </a:ext>
              </a:extLst>
            </p:cNvPr>
            <p:cNvSpPr txBox="1"/>
            <p:nvPr/>
          </p:nvSpPr>
          <p:spPr>
            <a:xfrm>
              <a:off x="10330931" y="2131424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Patience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6D0AD8-8228-DFC6-3A38-49A59C6A69AF}"/>
              </a:ext>
            </a:extLst>
          </p:cNvPr>
          <p:cNvGrpSpPr/>
          <p:nvPr/>
        </p:nvGrpSpPr>
        <p:grpSpPr>
          <a:xfrm rot="172888">
            <a:off x="10182264" y="2765079"/>
            <a:ext cx="1801781" cy="1847461"/>
            <a:chOff x="5195109" y="3857705"/>
            <a:chExt cx="1801781" cy="1847461"/>
          </a:xfrm>
        </p:grpSpPr>
        <p:pic>
          <p:nvPicPr>
            <p:cNvPr id="24" name="Picture 23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B8D32955-823A-C248-DEFC-7B28F8256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5109" y="3857705"/>
              <a:ext cx="1801781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F79270-93D0-A78A-3069-6467265EB7DD}"/>
                </a:ext>
              </a:extLst>
            </p:cNvPr>
            <p:cNvSpPr txBox="1"/>
            <p:nvPr/>
          </p:nvSpPr>
          <p:spPr>
            <a:xfrm>
              <a:off x="5339832" y="4191896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Forbearing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8B39F-0809-6407-6BFB-BCA350585FDA}"/>
              </a:ext>
            </a:extLst>
          </p:cNvPr>
          <p:cNvGrpSpPr/>
          <p:nvPr/>
        </p:nvGrpSpPr>
        <p:grpSpPr>
          <a:xfrm rot="20949904">
            <a:off x="10003518" y="573380"/>
            <a:ext cx="1943100" cy="1847461"/>
            <a:chOff x="7086794" y="3857704"/>
            <a:chExt cx="1943100" cy="1847461"/>
          </a:xfrm>
        </p:grpSpPr>
        <p:pic>
          <p:nvPicPr>
            <p:cNvPr id="17" name="Picture 16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F2FE6FB4-26DA-F0E8-A310-252A2CEE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75" t="33981" r="1291" b="49852"/>
            <a:stretch/>
          </p:blipFill>
          <p:spPr>
            <a:xfrm>
              <a:off x="7086794" y="3857704"/>
              <a:ext cx="1943100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872A0B-6C04-2559-27FE-E445155108D4}"/>
                </a:ext>
              </a:extLst>
            </p:cNvPr>
            <p:cNvSpPr txBox="1"/>
            <p:nvPr/>
          </p:nvSpPr>
          <p:spPr>
            <a:xfrm>
              <a:off x="7315394" y="4191896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Forgiving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62BC9-EDEC-23BD-E282-73A81D0224F7}"/>
              </a:ext>
            </a:extLst>
          </p:cNvPr>
          <p:cNvGrpSpPr/>
          <p:nvPr/>
        </p:nvGrpSpPr>
        <p:grpSpPr>
          <a:xfrm rot="21314090">
            <a:off x="4237692" y="2781428"/>
            <a:ext cx="1801782" cy="1847461"/>
            <a:chOff x="4646645" y="1772467"/>
            <a:chExt cx="1801782" cy="1847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E06BBF79-CC35-B469-4CC9-F114245E8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4" t="67097" r="77045" b="16736"/>
            <a:stretch/>
          </p:blipFill>
          <p:spPr>
            <a:xfrm>
              <a:off x="4646645" y="1772467"/>
              <a:ext cx="1801782" cy="184746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D1DA70-1509-B1F6-7D88-03362103862F}"/>
                </a:ext>
              </a:extLst>
            </p:cNvPr>
            <p:cNvSpPr txBox="1"/>
            <p:nvPr/>
          </p:nvSpPr>
          <p:spPr>
            <a:xfrm>
              <a:off x="4885063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Kindness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334A6-A452-26AE-6246-A82999AA9EAB}"/>
              </a:ext>
            </a:extLst>
          </p:cNvPr>
          <p:cNvGrpSpPr/>
          <p:nvPr/>
        </p:nvGrpSpPr>
        <p:grpSpPr>
          <a:xfrm rot="21264132">
            <a:off x="5590709" y="1767333"/>
            <a:ext cx="1943099" cy="1847461"/>
            <a:chOff x="6362701" y="1762205"/>
            <a:chExt cx="1943099" cy="1847461"/>
          </a:xfrm>
        </p:grpSpPr>
        <p:pic>
          <p:nvPicPr>
            <p:cNvPr id="29" name="Picture 28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DDD53527-0FDD-B267-64A4-8FF22269A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67097" r="51517" b="16736"/>
            <a:stretch/>
          </p:blipFill>
          <p:spPr>
            <a:xfrm>
              <a:off x="6362701" y="1762205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62325A-EC4D-EA21-07CB-8696834320C9}"/>
                </a:ext>
              </a:extLst>
            </p:cNvPr>
            <p:cNvSpPr txBox="1"/>
            <p:nvPr/>
          </p:nvSpPr>
          <p:spPr>
            <a:xfrm>
              <a:off x="6671777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Humility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8BC74-D903-3D2A-B5B1-8DB9DA3BF82D}"/>
              </a:ext>
            </a:extLst>
          </p:cNvPr>
          <p:cNvGrpSpPr/>
          <p:nvPr/>
        </p:nvGrpSpPr>
        <p:grpSpPr>
          <a:xfrm>
            <a:off x="7145724" y="2765078"/>
            <a:ext cx="1943099" cy="1847461"/>
            <a:chOff x="8220073" y="1772467"/>
            <a:chExt cx="1943099" cy="1847461"/>
          </a:xfrm>
        </p:grpSpPr>
        <p:pic>
          <p:nvPicPr>
            <p:cNvPr id="32" name="Picture 31" descr="A group of different colored shirts&#10;&#10;Description automatically generated">
              <a:extLst>
                <a:ext uri="{FF2B5EF4-FFF2-40B4-BE49-F238E27FC236}">
                  <a16:creationId xmlns:a16="http://schemas.microsoft.com/office/drawing/2014/main" id="{7452CB02-CED5-9E21-8DE3-15DA67DC9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1" t="83913" r="51517" b="-79"/>
            <a:stretch/>
          </p:blipFill>
          <p:spPr>
            <a:xfrm>
              <a:off x="8220073" y="1772467"/>
              <a:ext cx="1943099" cy="18474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950AFD-E972-CD21-C339-3828EC58FA55}"/>
                </a:ext>
              </a:extLst>
            </p:cNvPr>
            <p:cNvSpPr txBox="1"/>
            <p:nvPr/>
          </p:nvSpPr>
          <p:spPr>
            <a:xfrm>
              <a:off x="8529150" y="2131539"/>
              <a:ext cx="1324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</a:rPr>
                <a:t>Meekness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1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443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139</cp:revision>
  <dcterms:created xsi:type="dcterms:W3CDTF">2020-12-02T03:38:14Z</dcterms:created>
  <dcterms:modified xsi:type="dcterms:W3CDTF">2024-01-23T14:49:37Z</dcterms:modified>
</cp:coreProperties>
</file>