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5" r:id="rId4"/>
    <p:sldId id="343" r:id="rId5"/>
    <p:sldId id="333" r:id="rId6"/>
    <p:sldId id="345" r:id="rId7"/>
    <p:sldId id="351" r:id="rId8"/>
    <p:sldId id="354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7A58D87A-CC67-625B-823B-7B9A98013D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028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Command Regarding Death (Col. 3:5–7)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Put sin to death (3:5)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wooden cross on a black background&#10;&#10;Description automatically generated">
            <a:extLst>
              <a:ext uri="{FF2B5EF4-FFF2-40B4-BE49-F238E27FC236}">
                <a16:creationId xmlns:a16="http://schemas.microsoft.com/office/drawing/2014/main" id="{9AEB5ED6-F033-1D7F-509A-A0968F2E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30505" y="894084"/>
            <a:ext cx="3261493" cy="59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Command Regarding Death (Col. 3:5–7)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Put sin to death (3:5)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 descr="A glass of water on a black background&#10;&#10;Description automatically generated">
            <a:extLst>
              <a:ext uri="{FF2B5EF4-FFF2-40B4-BE49-F238E27FC236}">
                <a16:creationId xmlns:a16="http://schemas.microsoft.com/office/drawing/2014/main" id="{A8B1B6D5-B22E-A637-D00B-FF9979E344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43" y="2230017"/>
            <a:ext cx="3177934" cy="39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Command Regarding Death (Col. 3:5–7)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Put sin to death (3:5)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Take sin seriously (3:6, 7)</a:t>
            </a:r>
          </a:p>
        </p:txBody>
      </p:sp>
    </p:spTree>
    <p:extLst>
      <p:ext uri="{BB962C8B-B14F-4D97-AF65-F5344CB8AC3E}">
        <p14:creationId xmlns:p14="http://schemas.microsoft.com/office/powerpoint/2010/main" val="26019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Command Regarding Discards (Col. 3:8–11)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Discard old sins (3:8, 9a)</a:t>
            </a:r>
          </a:p>
        </p:txBody>
      </p:sp>
      <p:pic>
        <p:nvPicPr>
          <p:cNvPr id="5" name="Picture 4" descr="A dirty white shirt with brown stains&#10;&#10;Description automatically generated">
            <a:extLst>
              <a:ext uri="{FF2B5EF4-FFF2-40B4-BE49-F238E27FC236}">
                <a16:creationId xmlns:a16="http://schemas.microsoft.com/office/drawing/2014/main" id="{E17B0BC6-4E69-604A-5FF3-840CAB38E0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27" y="2099387"/>
            <a:ext cx="2709677" cy="36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Command Regarding Discards (Col. 3:8–11)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Discard old sins (3:8, 9a)</a:t>
            </a:r>
          </a:p>
        </p:txBody>
      </p:sp>
      <p:pic>
        <p:nvPicPr>
          <p:cNvPr id="6" name="Picture 5" descr="A pair of yellow and black boots&#10;&#10;Description automatically generated">
            <a:extLst>
              <a:ext uri="{FF2B5EF4-FFF2-40B4-BE49-F238E27FC236}">
                <a16:creationId xmlns:a16="http://schemas.microsoft.com/office/drawing/2014/main" id="{4EC467D2-FE0C-97D0-6179-2856AB064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711" y="2425958"/>
            <a:ext cx="5592289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Command Regarding Discards (Col. 3:8–11)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Discard old sins (3:8, 9a)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Reasons to discard sins (3:9b–11)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Believers died to sin (3:9b)</a:t>
            </a:r>
          </a:p>
        </p:txBody>
      </p:sp>
      <p:pic>
        <p:nvPicPr>
          <p:cNvPr id="10" name="Picture 9" descr="A dirty white shirt with brown stains&#10;&#10;Description automatically generated">
            <a:extLst>
              <a:ext uri="{FF2B5EF4-FFF2-40B4-BE49-F238E27FC236}">
                <a16:creationId xmlns:a16="http://schemas.microsoft.com/office/drawing/2014/main" id="{40545A7E-B98E-D4CA-945F-F057D39D39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27" y="2183567"/>
            <a:ext cx="2709677" cy="36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Command Regarding Discards (Col. 3:8–11)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Discard old sins (3:8, 9a)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Reasons to discard sins (3:9b–11)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Believers died to sin (3:9b)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Believers are made new (3:10)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hand holding several shopping bags&#10;&#10;Description automatically generated">
            <a:extLst>
              <a:ext uri="{FF2B5EF4-FFF2-40B4-BE49-F238E27FC236}">
                <a16:creationId xmlns:a16="http://schemas.microsoft.com/office/drawing/2014/main" id="{53F5ADC1-D5FF-4AC0-0288-D7BBECEE8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979" y="2230017"/>
            <a:ext cx="5592021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Command Regarding Discards (Col. 3:8–11)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Discard old sins (3:8, 9a)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Reasons to discard sins (3:9b–11)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Believers died to sin (3:9b)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Believers are made new (3:10)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3. All believers are in Christ (3:11)</a:t>
            </a:r>
          </a:p>
        </p:txBody>
      </p:sp>
    </p:spTree>
    <p:extLst>
      <p:ext uri="{BB962C8B-B14F-4D97-AF65-F5344CB8AC3E}">
        <p14:creationId xmlns:p14="http://schemas.microsoft.com/office/powerpoint/2010/main" val="5180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301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140</cp:revision>
  <dcterms:created xsi:type="dcterms:W3CDTF">2020-12-02T03:38:14Z</dcterms:created>
  <dcterms:modified xsi:type="dcterms:W3CDTF">2024-01-23T14:46:43Z</dcterms:modified>
</cp:coreProperties>
</file>