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6" r:id="rId4"/>
    <p:sldId id="333" r:id="rId5"/>
    <p:sldId id="342" r:id="rId6"/>
    <p:sldId id="34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18"/>
    <a:srgbClr val="56682E"/>
    <a:srgbClr val="E89321"/>
    <a:srgbClr val="AB4C25"/>
    <a:srgbClr val="AB8657"/>
    <a:srgbClr val="A84B24"/>
    <a:srgbClr val="F0F0F0"/>
    <a:srgbClr val="A85123"/>
    <a:srgbClr val="99421F"/>
    <a:srgbClr val="DD9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3" name="Picture 12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0156E934-CDC0-7C4D-E160-5F5BA3A6FE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9523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886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Instructions for Pursuing a Heavenly Life (Col. 3:1,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Seek heavenly things (3:1)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8865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Instructions for Pursuing a Heavenly Life (Col. 3:1,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Seek heavenly things (3:1)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Set your mind on heavenly things (3:2)</a:t>
            </a:r>
          </a:p>
        </p:txBody>
      </p:sp>
      <p:pic>
        <p:nvPicPr>
          <p:cNvPr id="14" name="Picture 13" descr="A pink brain with black background&#10;&#10;Description automatically generated">
            <a:extLst>
              <a:ext uri="{FF2B5EF4-FFF2-40B4-BE49-F238E27FC236}">
                <a16:creationId xmlns:a16="http://schemas.microsoft.com/office/drawing/2014/main" id="{2BD43E86-C05F-7EBB-0653-7C6575551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74833" y="3429000"/>
            <a:ext cx="2805650" cy="23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931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Incentives for Pursuing a Heavenly Life (Col. 3:1, 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Union with Christ (3:1, 3a)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931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Incentives for Pursuing a Heavenly Life (Col. 3:1, 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Union with Christ (3:1, 3a)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Security in Christ (3:3b)</a:t>
            </a:r>
          </a:p>
        </p:txBody>
      </p:sp>
    </p:spTree>
    <p:extLst>
      <p:ext uri="{BB962C8B-B14F-4D97-AF65-F5344CB8AC3E}">
        <p14:creationId xmlns:p14="http://schemas.microsoft.com/office/powerpoint/2010/main" val="421146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9310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Incentives for Pursuing a Heavenly Life (Col. 3:1, 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Union with Christ (3:1, 3a)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Security in Christ (3:3b)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Glorification with Christ (3:4)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182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136</cp:revision>
  <dcterms:created xsi:type="dcterms:W3CDTF">2020-12-02T03:38:14Z</dcterms:created>
  <dcterms:modified xsi:type="dcterms:W3CDTF">2024-01-23T14:42:02Z</dcterms:modified>
</cp:coreProperties>
</file>