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6" r:id="rId4"/>
    <p:sldId id="357" r:id="rId5"/>
    <p:sldId id="337" r:id="rId6"/>
    <p:sldId id="339" r:id="rId7"/>
    <p:sldId id="333" r:id="rId8"/>
    <p:sldId id="342" r:id="rId9"/>
    <p:sldId id="345" r:id="rId10"/>
    <p:sldId id="332" r:id="rId11"/>
    <p:sldId id="350" r:id="rId12"/>
    <p:sldId id="352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4710902D-E1D1-CA89-37DE-7A59DA8C5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" y="474970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Asceticism’s Emptiness (Col. 2:20–23)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donut with sprinkles&#10;&#10;Description automatically generated">
            <a:extLst>
              <a:ext uri="{FF2B5EF4-FFF2-40B4-BE49-F238E27FC236}">
                <a16:creationId xmlns:a16="http://schemas.microsoft.com/office/drawing/2014/main" id="{F833B460-A07F-82EB-664D-31C71128A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724" y="3760238"/>
            <a:ext cx="3992847" cy="20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Asceticism’s Emptiness (Col. 2:20–23)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Problem: Ineffective restrictions (2:20b–23)</a:t>
            </a:r>
          </a:p>
        </p:txBody>
      </p:sp>
      <p:pic>
        <p:nvPicPr>
          <p:cNvPr id="2" name="Picture 1" descr="A close up of a sheep&#10;&#10;Description automatically generated">
            <a:extLst>
              <a:ext uri="{FF2B5EF4-FFF2-40B4-BE49-F238E27FC236}">
                <a16:creationId xmlns:a16="http://schemas.microsoft.com/office/drawing/2014/main" id="{A0856568-0477-12B2-4B73-5AE9291C0D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680" y="3429000"/>
            <a:ext cx="50147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Asceticism’s Emptiness (Col. 2:20–23)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Problem: Ineffective restrictions (2:20b–23)</a:t>
            </a:r>
          </a:p>
        </p:txBody>
      </p:sp>
      <p:pic>
        <p:nvPicPr>
          <p:cNvPr id="14" name="Picture 13" descr="A stack of rice crackers&#10;&#10;Description automatically generated">
            <a:extLst>
              <a:ext uri="{FF2B5EF4-FFF2-40B4-BE49-F238E27FC236}">
                <a16:creationId xmlns:a16="http://schemas.microsoft.com/office/drawing/2014/main" id="{D12323D8-FC16-C766-D698-0D2E6DB91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80" y="3359019"/>
            <a:ext cx="454549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Asceticism’s Emptiness (Col. 2:20–23)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Problem: Ineffective restrictions (2:20b–23)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Answer: Christ’s sufficient sacrifice (2:20a)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wooden cross on a black background&#10;&#10;Description automatically generated">
            <a:extLst>
              <a:ext uri="{FF2B5EF4-FFF2-40B4-BE49-F238E27FC236}">
                <a16:creationId xmlns:a16="http://schemas.microsoft.com/office/drawing/2014/main" id="{14BB48F8-690B-EEC6-3859-9712A1B2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06677" y="894084"/>
            <a:ext cx="3085320" cy="59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Legalism’s Emptiness (Col. 2:16,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Explanation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Legalism’s Emptiness (Col. 2:16,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Explanation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Problem: Misuse of the law (2:16, 17a)</a:t>
            </a:r>
          </a:p>
        </p:txBody>
      </p:sp>
      <p:pic>
        <p:nvPicPr>
          <p:cNvPr id="10" name="Picture 9" descr="A stone with text on it&#10;&#10;Description automatically generated">
            <a:extLst>
              <a:ext uri="{FF2B5EF4-FFF2-40B4-BE49-F238E27FC236}">
                <a16:creationId xmlns:a16="http://schemas.microsoft.com/office/drawing/2014/main" id="{48FDDA19-C980-2D9C-F3A7-103F867F60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368" y="2630063"/>
            <a:ext cx="4736167" cy="33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t with leaves and shadows on a wall&#10;&#10;Description automatically generated">
            <a:extLst>
              <a:ext uri="{FF2B5EF4-FFF2-40B4-BE49-F238E27FC236}">
                <a16:creationId xmlns:a16="http://schemas.microsoft.com/office/drawing/2014/main" id="{1708C1B7-7FA7-0460-791F-E237DB97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Legalism’s Emptiness (Col. 2:16,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Explanation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Problem: Misuse of the law (2:16, 17a)</a:t>
            </a:r>
          </a:p>
        </p:txBody>
      </p:sp>
    </p:spTree>
    <p:extLst>
      <p:ext uri="{BB962C8B-B14F-4D97-AF65-F5344CB8AC3E}">
        <p14:creationId xmlns:p14="http://schemas.microsoft.com/office/powerpoint/2010/main" val="408368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>
                <a:solidFill>
                  <a:prstClr val="black"/>
                </a:solidFill>
              </a:rPr>
              <a:t>Legalism’s Emptiness (Col. 2:16, 17)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>
                <a:solidFill>
                  <a:prstClr val="black"/>
                </a:solidFill>
              </a:rPr>
              <a:t>	A. Explanation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Problem: Misuse of the law (2:16, 17a)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>
                <a:solidFill>
                  <a:prstClr val="black"/>
                </a:solidFill>
                <a:latin typeface="Calibri" panose="020F0502020204030204"/>
              </a:rPr>
              <a:t>	C. Answer: Christ is the substance (2:17b)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 descr="A wooden cross on a black background&#10;&#10;Description automatically generated">
            <a:extLst>
              <a:ext uri="{FF2B5EF4-FFF2-40B4-BE49-F238E27FC236}">
                <a16:creationId xmlns:a16="http://schemas.microsoft.com/office/drawing/2014/main" id="{49CF35C3-1BAE-8087-5146-49F016356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30505" y="894084"/>
            <a:ext cx="3261493" cy="59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Mysticism’s Emptiness (Col. 2:18, 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Mysticism’s Emptiness (Col. 2:18, 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Problem: False humility (2:18)</a:t>
            </a:r>
          </a:p>
        </p:txBody>
      </p:sp>
      <p:pic>
        <p:nvPicPr>
          <p:cNvPr id="6" name="Picture 5" descr="A person with her hands together in front of her face&#10;&#10;Description automatically generated">
            <a:extLst>
              <a:ext uri="{FF2B5EF4-FFF2-40B4-BE49-F238E27FC236}">
                <a16:creationId xmlns:a16="http://schemas.microsoft.com/office/drawing/2014/main" id="{7F468D25-3D99-8536-2F6E-2A5EE8241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31" t="14535" r="30092"/>
          <a:stretch/>
        </p:blipFill>
        <p:spPr>
          <a:xfrm>
            <a:off x="9433247" y="3429000"/>
            <a:ext cx="22362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Mysticism’s Emptiness (Col. 2:18, 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Explanation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Problem: False humility (2:18)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Answer: Christ causes growth (2:19)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and gold bible&#10;&#10;Description automatically generated">
            <a:extLst>
              <a:ext uri="{FF2B5EF4-FFF2-40B4-BE49-F238E27FC236}">
                <a16:creationId xmlns:a16="http://schemas.microsoft.com/office/drawing/2014/main" id="{12FB7BE3-40A0-9FD2-794A-B9BD929F5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11"/>
          <a:stretch/>
        </p:blipFill>
        <p:spPr>
          <a:xfrm>
            <a:off x="7684319" y="2648145"/>
            <a:ext cx="3820909" cy="42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306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140</cp:revision>
  <dcterms:created xsi:type="dcterms:W3CDTF">2020-12-02T03:38:14Z</dcterms:created>
  <dcterms:modified xsi:type="dcterms:W3CDTF">2024-01-22T22:23:38Z</dcterms:modified>
</cp:coreProperties>
</file>