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31" r:id="rId3"/>
    <p:sldId id="334" r:id="rId4"/>
    <p:sldId id="343" r:id="rId5"/>
    <p:sldId id="345" r:id="rId6"/>
    <p:sldId id="355" r:id="rId7"/>
    <p:sldId id="344" r:id="rId8"/>
    <p:sldId id="347" r:id="rId9"/>
    <p:sldId id="350" r:id="rId10"/>
    <p:sldId id="352" r:id="rId11"/>
    <p:sldId id="35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3D18"/>
    <a:srgbClr val="56682E"/>
    <a:srgbClr val="E89321"/>
    <a:srgbClr val="AB4C25"/>
    <a:srgbClr val="AB8657"/>
    <a:srgbClr val="A84B24"/>
    <a:srgbClr val="F0F0F0"/>
    <a:srgbClr val="A85123"/>
    <a:srgbClr val="99421F"/>
    <a:srgbClr val="DD9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6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69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0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3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8D2546-C53D-37A8-EAD2-CA283FD130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93C851-E99D-FD02-756C-DD2DB2D52FF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rown on a table&#10;&#10;Description automatically generated">
            <a:extLst>
              <a:ext uri="{FF2B5EF4-FFF2-40B4-BE49-F238E27FC236}">
                <a16:creationId xmlns:a16="http://schemas.microsoft.com/office/drawing/2014/main" id="{CD0419F0-8005-76C8-DCFE-BF1219906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"/>
          <a:stretch/>
        </p:blipFill>
        <p:spPr>
          <a:xfrm>
            <a:off x="-1" y="527219"/>
            <a:ext cx="2567769" cy="42357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2F327-FBC9-AF00-DC52-983C15F80813}"/>
              </a:ext>
            </a:extLst>
          </p:cNvPr>
          <p:cNvSpPr/>
          <p:nvPr userDrawn="1"/>
        </p:nvSpPr>
        <p:spPr>
          <a:xfrm>
            <a:off x="9762140" y="6635639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1964B7-8660-05BE-D6EF-AA8FBEE64380}"/>
              </a:ext>
            </a:extLst>
          </p:cNvPr>
          <p:cNvSpPr/>
          <p:nvPr userDrawn="1"/>
        </p:nvSpPr>
        <p:spPr>
          <a:xfrm>
            <a:off x="9216228" y="663625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B4B577-4946-CA10-5758-9B2D27E31F51}"/>
              </a:ext>
            </a:extLst>
          </p:cNvPr>
          <p:cNvSpPr/>
          <p:nvPr userDrawn="1"/>
        </p:nvSpPr>
        <p:spPr>
          <a:xfrm>
            <a:off x="8667619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3AA36A-9621-311D-C572-8E6973193286}"/>
              </a:ext>
            </a:extLst>
          </p:cNvPr>
          <p:cNvSpPr/>
          <p:nvPr userDrawn="1"/>
        </p:nvSpPr>
        <p:spPr>
          <a:xfrm>
            <a:off x="8121707" y="663356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FBDBB1-1706-2DD4-4CC5-3C26299D610A}"/>
              </a:ext>
            </a:extLst>
          </p:cNvPr>
          <p:cNvSpPr/>
          <p:nvPr userDrawn="1"/>
        </p:nvSpPr>
        <p:spPr>
          <a:xfrm>
            <a:off x="7573098" y="6633561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70BFA7-0B51-C0D1-39BC-17015393353F}"/>
              </a:ext>
            </a:extLst>
          </p:cNvPr>
          <p:cNvSpPr/>
          <p:nvPr userDrawn="1"/>
        </p:nvSpPr>
        <p:spPr>
          <a:xfrm>
            <a:off x="7019094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AC2975-90A0-2FD5-C4AF-5AFDFAC343E5}"/>
              </a:ext>
            </a:extLst>
          </p:cNvPr>
          <p:cNvSpPr/>
          <p:nvPr userDrawn="1"/>
        </p:nvSpPr>
        <p:spPr>
          <a:xfrm>
            <a:off x="6462765" y="6633561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C893E1-0CCC-D56D-E05B-76684160DC0B}"/>
              </a:ext>
            </a:extLst>
          </p:cNvPr>
          <p:cNvSpPr/>
          <p:nvPr userDrawn="1"/>
        </p:nvSpPr>
        <p:spPr>
          <a:xfrm>
            <a:off x="5912435" y="6633561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D4FC89-E12D-8C0C-0E3A-79712E8E3E67}"/>
              </a:ext>
            </a:extLst>
          </p:cNvPr>
          <p:cNvSpPr/>
          <p:nvPr userDrawn="1"/>
        </p:nvSpPr>
        <p:spPr>
          <a:xfrm>
            <a:off x="5357082" y="6633561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598F9E-7A0A-C162-0CFA-B7D99E0C78BD}"/>
              </a:ext>
            </a:extLst>
          </p:cNvPr>
          <p:cNvSpPr/>
          <p:nvPr userDrawn="1"/>
        </p:nvSpPr>
        <p:spPr>
          <a:xfrm>
            <a:off x="4809372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670877-04F5-FFE4-F269-980766A4C442}"/>
              </a:ext>
            </a:extLst>
          </p:cNvPr>
          <p:cNvSpPr/>
          <p:nvPr userDrawn="1"/>
        </p:nvSpPr>
        <p:spPr>
          <a:xfrm>
            <a:off x="4261662" y="6633561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6B1B32-DCC4-7ED4-222E-2B5B376AC267}"/>
              </a:ext>
            </a:extLst>
          </p:cNvPr>
          <p:cNvSpPr/>
          <p:nvPr userDrawn="1"/>
        </p:nvSpPr>
        <p:spPr>
          <a:xfrm>
            <a:off x="3713952" y="663356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E03529-32A0-16C0-6AC2-EEDEFE414A92}"/>
              </a:ext>
            </a:extLst>
          </p:cNvPr>
          <p:cNvSpPr/>
          <p:nvPr userDrawn="1"/>
        </p:nvSpPr>
        <p:spPr>
          <a:xfrm>
            <a:off x="3166242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45BE73-9D7B-7105-B8DE-A65A309574A4}"/>
              </a:ext>
            </a:extLst>
          </p:cNvPr>
          <p:cNvSpPr/>
          <p:nvPr userDrawn="1"/>
        </p:nvSpPr>
        <p:spPr>
          <a:xfrm>
            <a:off x="2612238" y="663356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8F01AE-F8E3-7565-AF40-8827944C25FD}"/>
              </a:ext>
            </a:extLst>
          </p:cNvPr>
          <p:cNvSpPr/>
          <p:nvPr userDrawn="1"/>
        </p:nvSpPr>
        <p:spPr>
          <a:xfrm>
            <a:off x="2066326" y="6633562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E98DE22-50EB-3440-2E4D-5E7EBCE1BE42}"/>
              </a:ext>
            </a:extLst>
          </p:cNvPr>
          <p:cNvSpPr>
            <a:spLocks/>
          </p:cNvSpPr>
          <p:nvPr userDrawn="1"/>
        </p:nvSpPr>
        <p:spPr>
          <a:xfrm>
            <a:off x="9216228" y="6284617"/>
            <a:ext cx="393192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E36D7-C53C-00CA-4440-F3639400CBAE}"/>
              </a:ext>
            </a:extLst>
          </p:cNvPr>
          <p:cNvSpPr/>
          <p:nvPr userDrawn="1"/>
        </p:nvSpPr>
        <p:spPr>
          <a:xfrm>
            <a:off x="8667619" y="6284617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57CBF77-2822-86A7-1B14-62C3787A9376}"/>
              </a:ext>
            </a:extLst>
          </p:cNvPr>
          <p:cNvSpPr/>
          <p:nvPr userDrawn="1"/>
        </p:nvSpPr>
        <p:spPr>
          <a:xfrm>
            <a:off x="8121707" y="6284617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C314F1-3B40-11E0-71E1-DC5AD313DC44}"/>
              </a:ext>
            </a:extLst>
          </p:cNvPr>
          <p:cNvSpPr/>
          <p:nvPr userDrawn="1"/>
        </p:nvSpPr>
        <p:spPr>
          <a:xfrm>
            <a:off x="7573098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5F2775-0EDB-6910-3C21-65F2141E6C51}"/>
              </a:ext>
            </a:extLst>
          </p:cNvPr>
          <p:cNvSpPr/>
          <p:nvPr userDrawn="1"/>
        </p:nvSpPr>
        <p:spPr>
          <a:xfrm>
            <a:off x="7017931" y="6284617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028D078-231B-2D67-3738-4A062E74173B}"/>
              </a:ext>
            </a:extLst>
          </p:cNvPr>
          <p:cNvSpPr/>
          <p:nvPr userDrawn="1"/>
        </p:nvSpPr>
        <p:spPr>
          <a:xfrm>
            <a:off x="6462765" y="6284617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6266BD-5898-9AE7-2902-EEA446C7CE84}"/>
              </a:ext>
            </a:extLst>
          </p:cNvPr>
          <p:cNvSpPr/>
          <p:nvPr userDrawn="1"/>
        </p:nvSpPr>
        <p:spPr>
          <a:xfrm>
            <a:off x="5912435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B770B42-135C-B726-30B3-4264AC147156}"/>
              </a:ext>
            </a:extLst>
          </p:cNvPr>
          <p:cNvSpPr/>
          <p:nvPr userDrawn="1"/>
        </p:nvSpPr>
        <p:spPr>
          <a:xfrm>
            <a:off x="5357082" y="6284617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75D6570-8734-2457-E40B-5870175B4882}"/>
              </a:ext>
            </a:extLst>
          </p:cNvPr>
          <p:cNvSpPr/>
          <p:nvPr userDrawn="1"/>
        </p:nvSpPr>
        <p:spPr>
          <a:xfrm>
            <a:off x="4807538" y="6284617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F0E7E4-1935-49E0-0270-D2D216E84FB8}"/>
              </a:ext>
            </a:extLst>
          </p:cNvPr>
          <p:cNvSpPr/>
          <p:nvPr userDrawn="1"/>
        </p:nvSpPr>
        <p:spPr>
          <a:xfrm>
            <a:off x="4261662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83AFA2C-C4CC-C099-EEEB-64DD8BB1A400}"/>
              </a:ext>
            </a:extLst>
          </p:cNvPr>
          <p:cNvSpPr/>
          <p:nvPr userDrawn="1"/>
        </p:nvSpPr>
        <p:spPr>
          <a:xfrm>
            <a:off x="3715274" y="6284617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48D1E73-F64D-CB42-82F3-079679B38F4A}"/>
              </a:ext>
            </a:extLst>
          </p:cNvPr>
          <p:cNvSpPr/>
          <p:nvPr userDrawn="1"/>
        </p:nvSpPr>
        <p:spPr>
          <a:xfrm>
            <a:off x="3164649" y="6284617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EF48F58-F820-6911-234F-0B3C52730530}"/>
              </a:ext>
            </a:extLst>
          </p:cNvPr>
          <p:cNvSpPr/>
          <p:nvPr userDrawn="1"/>
        </p:nvSpPr>
        <p:spPr>
          <a:xfrm>
            <a:off x="2612238" y="6284617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DF11DCF-4649-013C-3856-58C3A3764CBF}"/>
              </a:ext>
            </a:extLst>
          </p:cNvPr>
          <p:cNvSpPr/>
          <p:nvPr userDrawn="1"/>
        </p:nvSpPr>
        <p:spPr>
          <a:xfrm>
            <a:off x="2066326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F0E5613-3D20-8DC2-658F-8CDE557F05E7}"/>
              </a:ext>
            </a:extLst>
          </p:cNvPr>
          <p:cNvSpPr/>
          <p:nvPr userDrawn="1"/>
        </p:nvSpPr>
        <p:spPr>
          <a:xfrm>
            <a:off x="9762140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A7D5E43-731B-BDE9-8143-29998F6B0016}"/>
              </a:ext>
            </a:extLst>
          </p:cNvPr>
          <p:cNvSpPr/>
          <p:nvPr userDrawn="1"/>
        </p:nvSpPr>
        <p:spPr>
          <a:xfrm>
            <a:off x="1511072" y="6634562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E65301E-F190-9169-B484-53B7F84B3000}"/>
              </a:ext>
            </a:extLst>
          </p:cNvPr>
          <p:cNvSpPr/>
          <p:nvPr userDrawn="1"/>
        </p:nvSpPr>
        <p:spPr>
          <a:xfrm>
            <a:off x="954743" y="6634551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0E0E97-F029-000D-6E11-3C49067199B9}"/>
              </a:ext>
            </a:extLst>
          </p:cNvPr>
          <p:cNvSpPr/>
          <p:nvPr userDrawn="1"/>
        </p:nvSpPr>
        <p:spPr>
          <a:xfrm>
            <a:off x="404413" y="6634551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B444D1B-7FE3-3577-58FC-9CE80CAC64FA}"/>
              </a:ext>
            </a:extLst>
          </p:cNvPr>
          <p:cNvSpPr/>
          <p:nvPr userDrawn="1"/>
        </p:nvSpPr>
        <p:spPr>
          <a:xfrm>
            <a:off x="0" y="6634551"/>
            <a:ext cx="24242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F4F17FE-B133-DA5C-4BDB-EECF66FCE8DF}"/>
              </a:ext>
            </a:extLst>
          </p:cNvPr>
          <p:cNvSpPr/>
          <p:nvPr userDrawn="1"/>
        </p:nvSpPr>
        <p:spPr>
          <a:xfrm>
            <a:off x="1509909" y="6285607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43615D1-0EE5-D2F0-B35A-9E05763AA088}"/>
              </a:ext>
            </a:extLst>
          </p:cNvPr>
          <p:cNvSpPr/>
          <p:nvPr userDrawn="1"/>
        </p:nvSpPr>
        <p:spPr>
          <a:xfrm>
            <a:off x="954743" y="6285607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AA68986-8D7D-FB8D-519C-EBEF7B9F768D}"/>
              </a:ext>
            </a:extLst>
          </p:cNvPr>
          <p:cNvSpPr/>
          <p:nvPr userDrawn="1"/>
        </p:nvSpPr>
        <p:spPr>
          <a:xfrm>
            <a:off x="404413" y="628560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30D2AB-193C-7D10-EBD0-FC145A4F642A}"/>
              </a:ext>
            </a:extLst>
          </p:cNvPr>
          <p:cNvSpPr/>
          <p:nvPr userDrawn="1"/>
        </p:nvSpPr>
        <p:spPr>
          <a:xfrm>
            <a:off x="0" y="6285607"/>
            <a:ext cx="24242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B0D3B58-6F0A-18CB-55C0-B08571F80A1B}"/>
              </a:ext>
            </a:extLst>
          </p:cNvPr>
          <p:cNvSpPr/>
          <p:nvPr userDrawn="1"/>
        </p:nvSpPr>
        <p:spPr>
          <a:xfrm>
            <a:off x="10301123" y="6635828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6A2DD4F-1AE1-3AB4-D8D8-F58645C2F00D}"/>
              </a:ext>
            </a:extLst>
          </p:cNvPr>
          <p:cNvSpPr/>
          <p:nvPr userDrawn="1"/>
        </p:nvSpPr>
        <p:spPr>
          <a:xfrm>
            <a:off x="10299960" y="6286884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5189355-C1BF-E4CA-26A6-4E54A5AAE082}"/>
              </a:ext>
            </a:extLst>
          </p:cNvPr>
          <p:cNvSpPr/>
          <p:nvPr userDrawn="1"/>
        </p:nvSpPr>
        <p:spPr>
          <a:xfrm>
            <a:off x="11952244" y="6629400"/>
            <a:ext cx="239756" cy="228600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40BF053-BA53-72C3-45FF-5EC53C4E0879}"/>
              </a:ext>
            </a:extLst>
          </p:cNvPr>
          <p:cNvSpPr/>
          <p:nvPr userDrawn="1"/>
        </p:nvSpPr>
        <p:spPr>
          <a:xfrm>
            <a:off x="11401914" y="6633556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18DCD00-01C9-B833-9AD6-8D40EA39F187}"/>
              </a:ext>
            </a:extLst>
          </p:cNvPr>
          <p:cNvSpPr/>
          <p:nvPr userDrawn="1"/>
        </p:nvSpPr>
        <p:spPr>
          <a:xfrm>
            <a:off x="10846561" y="6633556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A290F36-2A10-6133-A71A-76BCE60DC784}"/>
              </a:ext>
            </a:extLst>
          </p:cNvPr>
          <p:cNvSpPr/>
          <p:nvPr userDrawn="1"/>
        </p:nvSpPr>
        <p:spPr>
          <a:xfrm>
            <a:off x="11952244" y="6284612"/>
            <a:ext cx="239756" cy="224443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AA46AF7-A116-18DE-B63F-0BD90E5755BB}"/>
              </a:ext>
            </a:extLst>
          </p:cNvPr>
          <p:cNvSpPr/>
          <p:nvPr userDrawn="1"/>
        </p:nvSpPr>
        <p:spPr>
          <a:xfrm>
            <a:off x="11401914" y="6284612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D59399E-73B4-4976-6ED6-A1B8740CB664}"/>
              </a:ext>
            </a:extLst>
          </p:cNvPr>
          <p:cNvSpPr/>
          <p:nvPr userDrawn="1"/>
        </p:nvSpPr>
        <p:spPr>
          <a:xfrm>
            <a:off x="10846561" y="6284612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8043A1-BD9F-D43D-33C2-96BCBB84A249}"/>
              </a:ext>
            </a:extLst>
          </p:cNvPr>
          <p:cNvSpPr/>
          <p:nvPr userDrawn="1"/>
        </p:nvSpPr>
        <p:spPr>
          <a:xfrm>
            <a:off x="-1" y="-4414"/>
            <a:ext cx="2569425" cy="270770"/>
          </a:xfrm>
          <a:prstGeom prst="rect">
            <a:avLst/>
          </a:prstGeom>
          <a:solidFill>
            <a:srgbClr val="CF2C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584CC9ED-318B-CC58-1D0C-A4FDAE7F6CB5}"/>
              </a:ext>
            </a:extLst>
          </p:cNvPr>
          <p:cNvSpPr/>
          <p:nvPr userDrawn="1"/>
        </p:nvSpPr>
        <p:spPr>
          <a:xfrm>
            <a:off x="-1656" y="0"/>
            <a:ext cx="2569425" cy="270770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pic>
        <p:nvPicPr>
          <p:cNvPr id="13" name="Picture 12" descr="A black background with brown text&#10;&#10;Description automatically generated">
            <a:extLst>
              <a:ext uri="{FF2B5EF4-FFF2-40B4-BE49-F238E27FC236}">
                <a16:creationId xmlns:a16="http://schemas.microsoft.com/office/drawing/2014/main" id="{A4CBA944-2C90-B3D5-AB78-12625B0F040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0287"/>
            <a:ext cx="2879003" cy="13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6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E8FFCEC-0282-D67B-0154-922552BD0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" y="4954633"/>
            <a:ext cx="8152094" cy="1296798"/>
          </a:xfrm>
          <a:prstGeom prst="rect">
            <a:avLst/>
          </a:prstGeom>
        </p:spPr>
      </p:pic>
      <p:pic>
        <p:nvPicPr>
          <p:cNvPr id="3" name="Picture 2" descr="A crown on a table&#10;&#10;Description automatically generated">
            <a:extLst>
              <a:ext uri="{FF2B5EF4-FFF2-40B4-BE49-F238E27FC236}">
                <a16:creationId xmlns:a16="http://schemas.microsoft.com/office/drawing/2014/main" id="{D06E947D-CA7B-4611-EACB-28C098CFF9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12191999" cy="68580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FCE8134-F009-26A0-19B7-76FB34006798}"/>
              </a:ext>
            </a:extLst>
          </p:cNvPr>
          <p:cNvGrpSpPr/>
          <p:nvPr/>
        </p:nvGrpSpPr>
        <p:grpSpPr>
          <a:xfrm>
            <a:off x="284618" y="197597"/>
            <a:ext cx="7876593" cy="1069707"/>
            <a:chOff x="284618" y="5088979"/>
            <a:chExt cx="7876593" cy="10697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ECC3FB-C00F-1293-B8D3-C8504FC7F54C}"/>
                </a:ext>
              </a:extLst>
            </p:cNvPr>
            <p:cNvSpPr txBox="1"/>
            <p:nvPr/>
          </p:nvSpPr>
          <p:spPr>
            <a:xfrm>
              <a:off x="284618" y="5088979"/>
              <a:ext cx="7848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utiger LT Std 45 Light" panose="020B0402020204020204" pitchFamily="34" charset="0"/>
                </a:rPr>
                <a:t>Supreme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647766-8817-9C89-46B4-6EF61CF46ECC}"/>
                </a:ext>
              </a:extLst>
            </p:cNvPr>
            <p:cNvSpPr txBox="1"/>
            <p:nvPr/>
          </p:nvSpPr>
          <p:spPr>
            <a:xfrm>
              <a:off x="312611" y="5789354"/>
              <a:ext cx="784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342900" algn="l"/>
                  <a:tab pos="739775" algn="l"/>
                </a:tabLst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utiger LT Std 45 Light" panose="020B0402020204020204" pitchFamily="34" charset="0"/>
                </a:rPr>
                <a:t>Putting Christ First</a:t>
              </a:r>
              <a:r>
                <a:rPr lang="en-US" b="1" dirty="0">
                  <a:solidFill>
                    <a:schemeClr val="bg1"/>
                  </a:solidFill>
                  <a:latin typeface="Frutiger LT Std 45 Light" panose="020B0402020204020204" pitchFamily="34" charset="0"/>
                </a:rPr>
                <a:t>: 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utiger LT Std 45 Light" panose="020B0402020204020204" pitchFamily="34" charset="0"/>
                </a:rPr>
                <a:t>Colossians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0492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Grow in the Truth (Col. 2:6, 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Walking in Christ (2:6)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Settled in the faith (2:7a)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Abounding with gratitude (2:7b)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le of garbage on a black background&#10;&#10;Description automatically generated">
            <a:extLst>
              <a:ext uri="{FF2B5EF4-FFF2-40B4-BE49-F238E27FC236}">
                <a16:creationId xmlns:a16="http://schemas.microsoft.com/office/drawing/2014/main" id="{340401D0-DEA6-FEF1-3286-BADFBF8655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0665" y="2920563"/>
            <a:ext cx="4405743" cy="296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9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0E3EE87-72EC-8554-F58C-F99EE54E2CFA}"/>
              </a:ext>
            </a:extLst>
          </p:cNvPr>
          <p:cNvGrpSpPr/>
          <p:nvPr/>
        </p:nvGrpSpPr>
        <p:grpSpPr>
          <a:xfrm>
            <a:off x="0" y="0"/>
            <a:ext cx="12247837" cy="6858000"/>
            <a:chOff x="0" y="0"/>
            <a:chExt cx="12247837" cy="6858000"/>
          </a:xfrm>
        </p:grpSpPr>
        <p:pic>
          <p:nvPicPr>
            <p:cNvPr id="6" name="Picture 5" descr="A list of religious beliefs&#10;&#10;Description automatically generated with medium confidence">
              <a:extLst>
                <a:ext uri="{FF2B5EF4-FFF2-40B4-BE49-F238E27FC236}">
                  <a16:creationId xmlns:a16="http://schemas.microsoft.com/office/drawing/2014/main" id="{3AFB3F86-A848-7F1D-6087-DC9753342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845209" cy="6858000"/>
            </a:xfrm>
            <a:prstGeom prst="rect">
              <a:avLst/>
            </a:prstGeom>
          </p:spPr>
        </p:pic>
        <p:pic>
          <p:nvPicPr>
            <p:cNvPr id="7" name="Picture 6" descr="A list of religious beliefs&#10;&#10;Description automatically generated with medium confidence">
              <a:extLst>
                <a:ext uri="{FF2B5EF4-FFF2-40B4-BE49-F238E27FC236}">
                  <a16:creationId xmlns:a16="http://schemas.microsoft.com/office/drawing/2014/main" id="{32115DC1-B46E-AD9E-3114-EA04BCDA85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0845209" y="0"/>
              <a:ext cx="1402628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3076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Grasp the Truth (Col. 2:1–3)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The concern for truth (2:1)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" name="Picture 6" descr="A red heart with black background&#10;&#10;Description automatically generated">
            <a:extLst>
              <a:ext uri="{FF2B5EF4-FFF2-40B4-BE49-F238E27FC236}">
                <a16:creationId xmlns:a16="http://schemas.microsoft.com/office/drawing/2014/main" id="{B219CA15-6BF6-1822-9914-609A06722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383" y="3699588"/>
            <a:ext cx="2127571" cy="189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Grasp the Truth (Col. 2:1–3)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The concern for truth (2:1)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The source of truth (2:2, 3)</a:t>
            </a:r>
          </a:p>
        </p:txBody>
      </p:sp>
      <p:pic>
        <p:nvPicPr>
          <p:cNvPr id="3" name="Picture 2" descr="A wooden cross on a black background&#10;&#10;Description automatically generated">
            <a:extLst>
              <a:ext uri="{FF2B5EF4-FFF2-40B4-BE49-F238E27FC236}">
                <a16:creationId xmlns:a16="http://schemas.microsoft.com/office/drawing/2014/main" id="{1DF7BFEC-071D-8DCD-272E-D27987EF6A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792735" y="642158"/>
            <a:ext cx="3399265" cy="621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5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Guard the Truth (Col. 2:4, 5)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The truth protects (2:4)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close up of a wolf&#10;&#10;Description automatically generated">
            <a:extLst>
              <a:ext uri="{FF2B5EF4-FFF2-40B4-BE49-F238E27FC236}">
                <a16:creationId xmlns:a16="http://schemas.microsoft.com/office/drawing/2014/main" id="{9BBC46AC-BBE7-FDBA-4203-A5FECB7A4A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2661" y="2314427"/>
            <a:ext cx="3029339" cy="45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9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Guard the Truth (Col. 2:4, 5)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The truth protects (2:4)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The truth works (2:5)</a:t>
            </a:r>
          </a:p>
        </p:txBody>
      </p:sp>
    </p:spTree>
    <p:extLst>
      <p:ext uri="{BB962C8B-B14F-4D97-AF65-F5344CB8AC3E}">
        <p14:creationId xmlns:p14="http://schemas.microsoft.com/office/powerpoint/2010/main" val="99781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in armor carrying a chariot&#10;&#10;Description automatically generated">
            <a:extLst>
              <a:ext uri="{FF2B5EF4-FFF2-40B4-BE49-F238E27FC236}">
                <a16:creationId xmlns:a16="http://schemas.microsoft.com/office/drawing/2014/main" id="{6B630274-1ADD-01A9-B19B-D8DF1AF206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74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Guard the Truth (Col. 2:4, 5)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The truth protects (2:4)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The truth works (2:5)</a:t>
            </a:r>
          </a:p>
        </p:txBody>
      </p:sp>
    </p:spTree>
    <p:extLst>
      <p:ext uri="{BB962C8B-B14F-4D97-AF65-F5344CB8AC3E}">
        <p14:creationId xmlns:p14="http://schemas.microsoft.com/office/powerpoint/2010/main" val="3176038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Grow in the Truth (Col. 2:6, 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Walking in Christ (2:6)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person walking with a plaid shirt and brown pants&#10;&#10;Description automatically generated">
            <a:extLst>
              <a:ext uri="{FF2B5EF4-FFF2-40B4-BE49-F238E27FC236}">
                <a16:creationId xmlns:a16="http://schemas.microsoft.com/office/drawing/2014/main" id="{A0930788-D762-EDFF-A9CA-5B18B1852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413" y="1541446"/>
            <a:ext cx="3202198" cy="480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Grow in the Truth (Col. 2:6, 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Walking in Christ (2:6)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Settled in the faith (2:7a)</a:t>
            </a:r>
          </a:p>
        </p:txBody>
      </p:sp>
      <p:pic>
        <p:nvPicPr>
          <p:cNvPr id="10" name="Picture 9" descr="A stack of bricks on a black background&#10;&#10;Description automatically generated">
            <a:extLst>
              <a:ext uri="{FF2B5EF4-FFF2-40B4-BE49-F238E27FC236}">
                <a16:creationId xmlns:a16="http://schemas.microsoft.com/office/drawing/2014/main" id="{D3B0DF42-0C65-4E9B-1CCF-6277FE63E5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3637" y="3013786"/>
            <a:ext cx="4365895" cy="291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5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3053</TotalTime>
  <Words>242</Words>
  <Application>Microsoft Office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Frutiger LT Std 45 Light</vt:lpstr>
      <vt:lpstr>STONE HARBOUR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Picture</dc:title>
  <dc:creator>Brennan Wilson</dc:creator>
  <cp:lastModifiedBy>Alex Bauman</cp:lastModifiedBy>
  <cp:revision>142</cp:revision>
  <dcterms:created xsi:type="dcterms:W3CDTF">2020-12-02T03:38:14Z</dcterms:created>
  <dcterms:modified xsi:type="dcterms:W3CDTF">2024-01-22T22:15:37Z</dcterms:modified>
</cp:coreProperties>
</file>