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7" r:id="rId4"/>
    <p:sldId id="354" r:id="rId5"/>
    <p:sldId id="338" r:id="rId6"/>
    <p:sldId id="340" r:id="rId7"/>
    <p:sldId id="333" r:id="rId8"/>
    <p:sldId id="345" r:id="rId9"/>
    <p:sldId id="347" r:id="rId10"/>
    <p:sldId id="351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423"/>
    <a:srgbClr val="673D18"/>
    <a:srgbClr val="56682E"/>
    <a:srgbClr val="E89321"/>
    <a:srgbClr val="AB4C25"/>
    <a:srgbClr val="AB8657"/>
    <a:srgbClr val="A84B24"/>
    <a:srgbClr val="F0F0F0"/>
    <a:srgbClr val="A85123"/>
    <a:srgbClr val="994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2" name="Picture 11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7615BB0D-5696-0374-EC56-561C287385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" y="475028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shot of a sign&#10;&#10;Description automatically generated">
            <a:extLst>
              <a:ext uri="{FF2B5EF4-FFF2-40B4-BE49-F238E27FC236}">
                <a16:creationId xmlns:a16="http://schemas.microsoft.com/office/drawing/2014/main" id="{B278219E-7B2C-C304-23D9-DD8D4257B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672" y="0"/>
            <a:ext cx="9223252" cy="685800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B568B5-3F0C-BF71-5C10-FCB7E2E84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7" y="2134"/>
            <a:ext cx="6248461" cy="15572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284F1D-AAB8-E2B0-00A5-FB785C6C0561}"/>
              </a:ext>
            </a:extLst>
          </p:cNvPr>
          <p:cNvSpPr txBox="1"/>
          <p:nvPr/>
        </p:nvSpPr>
        <p:spPr>
          <a:xfrm rot="1263277">
            <a:off x="5859345" y="4413866"/>
            <a:ext cx="251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lang="en-US" sz="2800" dirty="0">
                <a:solidFill>
                  <a:srgbClr val="E99423"/>
                </a:solidFill>
              </a:rPr>
              <a:t>(your name)</a:t>
            </a:r>
          </a:p>
        </p:txBody>
      </p:sp>
    </p:spTree>
    <p:extLst>
      <p:ext uri="{BB962C8B-B14F-4D97-AF65-F5344CB8AC3E}">
        <p14:creationId xmlns:p14="http://schemas.microsoft.com/office/powerpoint/2010/main" val="43902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 Offers Complete Salvation (Col. 2:11–15)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Complete acceptance (2:11)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Complete identification (2:12, 13a)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Complete forgiveness (2:13b, 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D. Complete victory (2:15)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 Is the Complete Savior (Col. 2:8–10)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Christ’s complete doctrine (2:8)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group of sheep standing together&#10;&#10;Description automatically generated">
            <a:extLst>
              <a:ext uri="{FF2B5EF4-FFF2-40B4-BE49-F238E27FC236}">
                <a16:creationId xmlns:a16="http://schemas.microsoft.com/office/drawing/2014/main" id="{DA47D0F7-D5CA-557B-F6C7-5778A5719C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33" y="2227432"/>
            <a:ext cx="5945834" cy="39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 Is the Complete Savior (Col. 2:8–10)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Christ’s complete doctrine (2:8)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Christ’s complete deity (2:9)</a:t>
            </a:r>
          </a:p>
        </p:txBody>
      </p:sp>
    </p:spTree>
    <p:extLst>
      <p:ext uri="{BB962C8B-B14F-4D97-AF65-F5344CB8AC3E}">
        <p14:creationId xmlns:p14="http://schemas.microsoft.com/office/powerpoint/2010/main" val="10140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uring wine into a pot&#10;&#10;Description automatically generated">
            <a:extLst>
              <a:ext uri="{FF2B5EF4-FFF2-40B4-BE49-F238E27FC236}">
                <a16:creationId xmlns:a16="http://schemas.microsoft.com/office/drawing/2014/main" id="{ACA47004-28AC-1C57-BC7E-AEB75549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94B75-2D8C-DDCB-9991-7DDC0D680A65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Jesus Turned Water into Wine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41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 Is the Complete Savior (Col. 2:8–10)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Christ’s complete doctrine (2:8)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Christ’s complete deity (2:9)</a:t>
            </a:r>
          </a:p>
        </p:txBody>
      </p:sp>
    </p:spTree>
    <p:extLst>
      <p:ext uri="{BB962C8B-B14F-4D97-AF65-F5344CB8AC3E}">
        <p14:creationId xmlns:p14="http://schemas.microsoft.com/office/powerpoint/2010/main" val="145830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 Is the Complete Savior (Col. 2:8–10)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Christ’s complete doctrine (2:8)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Christ’s complete deity (2:9)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Christ’s complete dominion (2:10)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61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 Offers Complete Salvation (Col. 2:11–15)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Complete acceptance (2:11)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heart with black background&#10;&#10;Description automatically generated">
            <a:extLst>
              <a:ext uri="{FF2B5EF4-FFF2-40B4-BE49-F238E27FC236}">
                <a16:creationId xmlns:a16="http://schemas.microsoft.com/office/drawing/2014/main" id="{5C34E713-B433-BBEE-ADF3-9E6823BA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2" y="3699184"/>
            <a:ext cx="2262305" cy="20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 Offers Complete Salvation (Col. 2:11–15)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Complete acceptance (2:11)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Complete identification (2:12, 13a)</a:t>
            </a:r>
          </a:p>
        </p:txBody>
      </p:sp>
      <p:pic>
        <p:nvPicPr>
          <p:cNvPr id="12" name="Picture 11" descr="A close up of a chain&#10;&#10;Description automatically generated">
            <a:extLst>
              <a:ext uri="{FF2B5EF4-FFF2-40B4-BE49-F238E27FC236}">
                <a16:creationId xmlns:a16="http://schemas.microsoft.com/office/drawing/2014/main" id="{F89E980D-CFA8-3668-4A15-00846A99D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441" y="3585468"/>
            <a:ext cx="4559559" cy="3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 Offers Complete Salvation (Col. 2:11–15)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Complete acceptance (2:11)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Complete identification (2:12, 13a)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Complete forgiveness (2:13b, 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een box with a gold ribbon&#10;&#10;Description automatically generated">
            <a:extLst>
              <a:ext uri="{FF2B5EF4-FFF2-40B4-BE49-F238E27FC236}">
                <a16:creationId xmlns:a16="http://schemas.microsoft.com/office/drawing/2014/main" id="{E2813223-E516-2405-2334-F936C97009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350" y="2642705"/>
            <a:ext cx="3677555" cy="33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277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140</cp:revision>
  <dcterms:created xsi:type="dcterms:W3CDTF">2020-12-02T03:38:14Z</dcterms:created>
  <dcterms:modified xsi:type="dcterms:W3CDTF">2024-01-22T22:18:21Z</dcterms:modified>
</cp:coreProperties>
</file>