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4" r:id="rId3"/>
    <p:sldId id="338" r:id="rId4"/>
    <p:sldId id="341" r:id="rId5"/>
    <p:sldId id="340" r:id="rId6"/>
    <p:sldId id="343" r:id="rId7"/>
    <p:sldId id="346" r:id="rId8"/>
    <p:sldId id="332" r:id="rId9"/>
    <p:sldId id="3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7CC54E78-4F90-8254-5491-F304E1B730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44502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it-IT" sz="2800" dirty="0">
                <a:solidFill>
                  <a:prstClr val="black"/>
                </a:solidFill>
              </a:rPr>
              <a:t>The Minister’s Sacrifice (Col. 1:24)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Suffers for Christ’s Body (1:24)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FEAF5AD8-514A-0D57-CEE6-B80A5F6D8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92735" y="642158"/>
            <a:ext cx="3399265" cy="62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it-IT" sz="2800" dirty="0">
                <a:solidFill>
                  <a:prstClr val="black"/>
                </a:solidFill>
              </a:rPr>
              <a:t>The Minister’s Sacrifice (Col. 1:24)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Suffers for Christ’s Body (1:24)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Suffers like Christ’s body (1:24)</a:t>
            </a:r>
          </a:p>
        </p:txBody>
      </p:sp>
    </p:spTree>
    <p:extLst>
      <p:ext uri="{BB962C8B-B14F-4D97-AF65-F5344CB8AC3E}">
        <p14:creationId xmlns:p14="http://schemas.microsoft.com/office/powerpoint/2010/main" val="23381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Minister’s Stewardship (Col. 1:25–28)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Fulfillment of God’s Word (1:25, 26)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B5B17AA9-BCF6-FF0A-0AC1-6F80A021F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Minister’s Stewardship (Col. 1:25–28)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Fulfillment of God’s Word (1:25, 26)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Focus on God’s Son (1:27, 28a)</a:t>
            </a:r>
          </a:p>
        </p:txBody>
      </p:sp>
    </p:spTree>
    <p:extLst>
      <p:ext uri="{BB962C8B-B14F-4D97-AF65-F5344CB8AC3E}">
        <p14:creationId xmlns:p14="http://schemas.microsoft.com/office/powerpoint/2010/main" val="12367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Minister’s Stewardship (Col. 1:25–28)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Fulfillment of God’s Word (1:25, 26)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Focus on God’s Son (1:27, 28a)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Perfection of God’s people (1:28b)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pointing at his shirt&#10;&#10;Description automatically generated">
            <a:extLst>
              <a:ext uri="{FF2B5EF4-FFF2-40B4-BE49-F238E27FC236}">
                <a16:creationId xmlns:a16="http://schemas.microsoft.com/office/drawing/2014/main" id="{DB9A993C-3302-6FC2-BEAE-7575399B5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9" b="2769"/>
          <a:stretch/>
        </p:blipFill>
        <p:spPr>
          <a:xfrm>
            <a:off x="7704536" y="3816220"/>
            <a:ext cx="4263528" cy="3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Minister’s Striving (Col. 1:29)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Committed to working hard for Christ (1:29)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Minister’s Striving (Col. 1:29)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Committed to working hard for Christ (1:29)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Counting on Christ’s work (1:29)</a:t>
            </a:r>
          </a:p>
        </p:txBody>
      </p:sp>
      <p:pic>
        <p:nvPicPr>
          <p:cNvPr id="2" name="Picture 1" descr="A close up of an orange&#10;&#10;Description automatically generated">
            <a:extLst>
              <a:ext uri="{FF2B5EF4-FFF2-40B4-BE49-F238E27FC236}">
                <a16:creationId xmlns:a16="http://schemas.microsoft.com/office/drawing/2014/main" id="{3EBF71FB-7FE3-798F-6FEF-C0832876A4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622" y="3648270"/>
            <a:ext cx="3058972" cy="21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217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138</cp:revision>
  <dcterms:created xsi:type="dcterms:W3CDTF">2020-12-02T03:38:14Z</dcterms:created>
  <dcterms:modified xsi:type="dcterms:W3CDTF">2024-01-22T22:12:00Z</dcterms:modified>
</cp:coreProperties>
</file>