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6" r:id="rId3"/>
    <p:sldId id="337" r:id="rId4"/>
    <p:sldId id="355" r:id="rId5"/>
    <p:sldId id="338" r:id="rId6"/>
    <p:sldId id="339" r:id="rId7"/>
    <p:sldId id="341" r:id="rId8"/>
    <p:sldId id="342" r:id="rId9"/>
    <p:sldId id="356" r:id="rId10"/>
    <p:sldId id="344" r:id="rId11"/>
    <p:sldId id="357" r:id="rId12"/>
    <p:sldId id="343" r:id="rId13"/>
    <p:sldId id="345" r:id="rId14"/>
    <p:sldId id="347" r:id="rId15"/>
    <p:sldId id="358" r:id="rId16"/>
    <p:sldId id="348" r:id="rId17"/>
    <p:sldId id="350" r:id="rId18"/>
    <p:sldId id="359" r:id="rId19"/>
    <p:sldId id="3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D18"/>
    <a:srgbClr val="56682E"/>
    <a:srgbClr val="E89321"/>
    <a:srgbClr val="AB4C25"/>
    <a:srgbClr val="AB8657"/>
    <a:srgbClr val="A84B24"/>
    <a:srgbClr val="F0F0F0"/>
    <a:srgbClr val="A85123"/>
    <a:srgbClr val="99421F"/>
    <a:srgbClr val="DD9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rown on a table&#10;&#10;Description automatically generated">
            <a:extLst>
              <a:ext uri="{FF2B5EF4-FFF2-40B4-BE49-F238E27FC236}">
                <a16:creationId xmlns:a16="http://schemas.microsoft.com/office/drawing/2014/main" id="{CD0419F0-8005-76C8-DCFE-BF1219906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-1" y="527219"/>
            <a:ext cx="2567769" cy="42357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CF2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84CC9ED-318B-CC58-1D0C-A4FDAE7F6CB5}"/>
              </a:ext>
            </a:extLst>
          </p:cNvPr>
          <p:cNvSpPr/>
          <p:nvPr userDrawn="1"/>
        </p:nvSpPr>
        <p:spPr>
          <a:xfrm>
            <a:off x="-1656" y="0"/>
            <a:ext cx="2569425" cy="270770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pic>
        <p:nvPicPr>
          <p:cNvPr id="13" name="Picture 12" descr="A black background with brown text&#10;&#10;Description automatically generated">
            <a:extLst>
              <a:ext uri="{FF2B5EF4-FFF2-40B4-BE49-F238E27FC236}">
                <a16:creationId xmlns:a16="http://schemas.microsoft.com/office/drawing/2014/main" id="{968CE535-2035-4BD3-C318-314FAB8A0E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" y="4759523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8FFCEC-0282-D67B-0154-922552BD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" y="4954633"/>
            <a:ext cx="8152094" cy="1296798"/>
          </a:xfrm>
          <a:prstGeom prst="rect">
            <a:avLst/>
          </a:prstGeom>
        </p:spPr>
      </p:pic>
      <p:pic>
        <p:nvPicPr>
          <p:cNvPr id="3" name="Picture 2" descr="A crown on a table&#10;&#10;Description automatically generated">
            <a:extLst>
              <a:ext uri="{FF2B5EF4-FFF2-40B4-BE49-F238E27FC236}">
                <a16:creationId xmlns:a16="http://schemas.microsoft.com/office/drawing/2014/main" id="{D06E947D-CA7B-4611-EACB-28C098CFF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1999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CE8134-F009-26A0-19B7-76FB34006798}"/>
              </a:ext>
            </a:extLst>
          </p:cNvPr>
          <p:cNvGrpSpPr/>
          <p:nvPr/>
        </p:nvGrpSpPr>
        <p:grpSpPr>
          <a:xfrm>
            <a:off x="284618" y="197597"/>
            <a:ext cx="7876593" cy="1069707"/>
            <a:chOff x="284618" y="5088979"/>
            <a:chExt cx="7876593" cy="10697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ECC3FB-C00F-1293-B8D3-C8504FC7F54C}"/>
                </a:ext>
              </a:extLst>
            </p:cNvPr>
            <p:cNvSpPr txBox="1"/>
            <p:nvPr/>
          </p:nvSpPr>
          <p:spPr>
            <a:xfrm>
              <a:off x="284618" y="5088979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Supreme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647766-8817-9C89-46B4-6EF61CF46ECC}"/>
                </a:ext>
              </a:extLst>
            </p:cNvPr>
            <p:cNvSpPr txBox="1"/>
            <p:nvPr/>
          </p:nvSpPr>
          <p:spPr>
            <a:xfrm>
              <a:off x="312611" y="5789354"/>
              <a:ext cx="78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Putting Christ First</a:t>
              </a:r>
              <a:r>
                <a:rPr 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</a:rPr>
                <a:t>: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Colossians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Christ’s Preeminence in Creation (Col. 1:15–17)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Christ is God over all (1:15)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Christ is Creator of all (1:16) 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C. Christ is Sustainer of all (1:17)</a:t>
            </a:r>
          </a:p>
        </p:txBody>
      </p:sp>
    </p:spTree>
    <p:extLst>
      <p:ext uri="{BB962C8B-B14F-4D97-AF65-F5344CB8AC3E}">
        <p14:creationId xmlns:p14="http://schemas.microsoft.com/office/powerpoint/2010/main" val="17825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lanet in space with the sun&#10;&#10;Description automatically generated">
            <a:extLst>
              <a:ext uri="{FF2B5EF4-FFF2-40B4-BE49-F238E27FC236}">
                <a16:creationId xmlns:a16="http://schemas.microsoft.com/office/drawing/2014/main" id="{055DB424-29EF-FB5F-8E28-DC5D1DE80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B24CAD-3E85-1F4B-FBD6-818F24C8F66E}"/>
              </a:ext>
            </a:extLst>
          </p:cNvPr>
          <p:cNvSpPr txBox="1"/>
          <p:nvPr/>
        </p:nvSpPr>
        <p:spPr>
          <a:xfrm>
            <a:off x="213632" y="6199317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2 Peter 3:10</a:t>
            </a:r>
          </a:p>
        </p:txBody>
      </p:sp>
    </p:spTree>
    <p:extLst>
      <p:ext uri="{BB962C8B-B14F-4D97-AF65-F5344CB8AC3E}">
        <p14:creationId xmlns:p14="http://schemas.microsoft.com/office/powerpoint/2010/main" val="252321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Christ’s Preeminence in Creation (Col. 1:15–17)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Christ is God over all (1:15)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Christ is Creator of all (1:16) 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C. Christ is Sustainer of all (1:17)</a:t>
            </a:r>
          </a:p>
        </p:txBody>
      </p:sp>
    </p:spTree>
    <p:extLst>
      <p:ext uri="{BB962C8B-B14F-4D97-AF65-F5344CB8AC3E}">
        <p14:creationId xmlns:p14="http://schemas.microsoft.com/office/powerpoint/2010/main" val="2491485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9114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Christ’s Preeminence in Redemption (Col. 1:18–23)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Christ rules the redeemed (1:18)</a:t>
            </a:r>
          </a:p>
        </p:txBody>
      </p:sp>
    </p:spTree>
    <p:extLst>
      <p:ext uri="{BB962C8B-B14F-4D97-AF65-F5344CB8AC3E}">
        <p14:creationId xmlns:p14="http://schemas.microsoft.com/office/powerpoint/2010/main" val="52090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9114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Christ’s Preeminence in Redemption (Col. 1:18–23)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Christ rules the redeemed (1:18)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B. Christ represents humanity (1:19)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84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in a manger&#10;&#10;Description automatically generated">
            <a:extLst>
              <a:ext uri="{FF2B5EF4-FFF2-40B4-BE49-F238E27FC236}">
                <a16:creationId xmlns:a16="http://schemas.microsoft.com/office/drawing/2014/main" id="{4DD7B245-03D6-889A-A814-209FE4A365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57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9114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Christ’s Preeminence in Redemption (Col. 1:18–23)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Christ rules the redeemed (1:18)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B. Christ represents humanity (1:19)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33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91145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Christ’s Preeminence in Redemption (Col. 1:18–23)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Christ rules the redeemed (1:18)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B. Christ represents humanity (1:19)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C. Christ reconciles us to God (1:20–23)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1. By His blood (1:20, 21)</a:t>
            </a:r>
          </a:p>
        </p:txBody>
      </p:sp>
    </p:spTree>
    <p:extLst>
      <p:ext uri="{BB962C8B-B14F-4D97-AF65-F5344CB8AC3E}">
        <p14:creationId xmlns:p14="http://schemas.microsoft.com/office/powerpoint/2010/main" val="278534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va flowing through a mountain&#10;&#10;Description automatically generated">
            <a:extLst>
              <a:ext uri="{FF2B5EF4-FFF2-40B4-BE49-F238E27FC236}">
                <a16:creationId xmlns:a16="http://schemas.microsoft.com/office/drawing/2014/main" id="{3421158C-BD98-01AD-D585-BA6FFF50AC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6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8A6A40-E76E-78DC-576D-238C6E94273D}"/>
              </a:ext>
            </a:extLst>
          </p:cNvPr>
          <p:cNvSpPr txBox="1"/>
          <p:nvPr/>
        </p:nvSpPr>
        <p:spPr>
          <a:xfrm>
            <a:off x="213631" y="6199317"/>
            <a:ext cx="1172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tabLst>
                <a:tab pos="342900" algn="l"/>
                <a:tab pos="739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Lava Flow in Iceland</a:t>
            </a:r>
          </a:p>
        </p:txBody>
      </p:sp>
    </p:spTree>
    <p:extLst>
      <p:ext uri="{BB962C8B-B14F-4D97-AF65-F5344CB8AC3E}">
        <p14:creationId xmlns:p14="http://schemas.microsoft.com/office/powerpoint/2010/main" val="53426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91145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Christ’s Preeminence in Redemption (Col. 1:18–23)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Christ rules the redeemed (1:18)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B. Christ represents humanity (1:19)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C. Christ reconciles us to God (1:20–23)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1. By His blood (1:20, 21)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	2. In His time (1:22, 23)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6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Christ’s Preeminence in Creation (Col. 1:15–17)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Christ is God over all (1:15)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 descr="A planet earth with the ocean and land&#10;&#10;Description automatically generated">
            <a:extLst>
              <a:ext uri="{FF2B5EF4-FFF2-40B4-BE49-F238E27FC236}">
                <a16:creationId xmlns:a16="http://schemas.microsoft.com/office/drawing/2014/main" id="{5679E92B-2D80-AFF3-61C8-21871BAD7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985380" y="1171310"/>
            <a:ext cx="3206620" cy="46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Christ’s Preeminence in Creation (Col. 1:15–17)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Christ is God over all (1:15)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Christ is Creator of all (1:16)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376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oon Bells surrounded by mountains&#10;&#10;Description automatically generated">
            <a:extLst>
              <a:ext uri="{FF2B5EF4-FFF2-40B4-BE49-F238E27FC236}">
                <a16:creationId xmlns:a16="http://schemas.microsoft.com/office/drawing/2014/main" id="{17C17309-A78D-D49A-18EE-22B2420D08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0944B-633F-82D0-20DA-7C53E7FA8BA3}"/>
              </a:ext>
            </a:extLst>
          </p:cNvPr>
          <p:cNvSpPr txBox="1"/>
          <p:nvPr/>
        </p:nvSpPr>
        <p:spPr>
          <a:xfrm>
            <a:off x="213632" y="6199317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/>
              </a:rPr>
              <a:t>Swiss Alps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723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ght light in space&#10;&#10;Description automatically generated with medium confidence">
            <a:extLst>
              <a:ext uri="{FF2B5EF4-FFF2-40B4-BE49-F238E27FC236}">
                <a16:creationId xmlns:a16="http://schemas.microsoft.com/office/drawing/2014/main" id="{BF628029-CD20-679F-3D2D-5D6EC6C940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0944B-633F-82D0-20DA-7C53E7FA8BA3}"/>
              </a:ext>
            </a:extLst>
          </p:cNvPr>
          <p:cNvSpPr txBox="1"/>
          <p:nvPr/>
        </p:nvSpPr>
        <p:spPr>
          <a:xfrm>
            <a:off x="213632" y="6199317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/>
              </a:rPr>
              <a:t>Southern Ring Nebula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226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ebula in space with stars&#10;&#10;Description automatically generated">
            <a:extLst>
              <a:ext uri="{FF2B5EF4-FFF2-40B4-BE49-F238E27FC236}">
                <a16:creationId xmlns:a16="http://schemas.microsoft.com/office/drawing/2014/main" id="{FD420E35-5AD2-6427-0353-20E464101E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15F966-7F73-B1F8-1E47-4956A11A2B5B}"/>
              </a:ext>
            </a:extLst>
          </p:cNvPr>
          <p:cNvSpPr txBox="1"/>
          <p:nvPr/>
        </p:nvSpPr>
        <p:spPr>
          <a:xfrm>
            <a:off x="213632" y="6199317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/>
              </a:rPr>
              <a:t>Tarantula Nebula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928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Christ’s Preeminence in Creation (Col. 1:15–17)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Christ is God over all (1:15)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Christ is Creator of all (1:16)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399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Christ’s Preeminence in Creation (Col. 1:15–17)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Christ is God over all (1:15)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B. Christ is Creator of all (1:16) 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C. Christ is Sustainer of all (1:17)</a:t>
            </a:r>
          </a:p>
        </p:txBody>
      </p:sp>
    </p:spTree>
    <p:extLst>
      <p:ext uri="{BB962C8B-B14F-4D97-AF65-F5344CB8AC3E}">
        <p14:creationId xmlns:p14="http://schemas.microsoft.com/office/powerpoint/2010/main" val="14122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3DF637ED-7FFC-7AA0-688E-86BA90EDC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AE84D9-90E7-2C0F-6E76-2C53E1ACD903}"/>
              </a:ext>
            </a:extLst>
          </p:cNvPr>
          <p:cNvSpPr txBox="1"/>
          <p:nvPr/>
        </p:nvSpPr>
        <p:spPr>
          <a:xfrm>
            <a:off x="213632" y="6199317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</a:rPr>
              <a:t>Misinformed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/>
              </a:rPr>
              <a:t> Protestors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4635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452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Frutiger LT Std 45 Light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141</cp:revision>
  <dcterms:created xsi:type="dcterms:W3CDTF">2020-12-02T03:38:14Z</dcterms:created>
  <dcterms:modified xsi:type="dcterms:W3CDTF">2024-01-22T22:06:41Z</dcterms:modified>
</cp:coreProperties>
</file>