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4" r:id="rId3"/>
    <p:sldId id="338" r:id="rId4"/>
    <p:sldId id="333" r:id="rId5"/>
    <p:sldId id="339" r:id="rId6"/>
    <p:sldId id="344" r:id="rId7"/>
    <p:sldId id="345" r:id="rId8"/>
    <p:sldId id="349" r:id="rId9"/>
    <p:sldId id="351" r:id="rId10"/>
    <p:sldId id="354" r:id="rId11"/>
    <p:sldId id="3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1FF1AE73-6B37-AE10-FECB-E69EA180C4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" y="4762974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Being strengthened (1:11)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Extensively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Practically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Giving thanks (1:12—14)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1. For an inheritance (1:12)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2. For deliverance (1:13)</a:t>
            </a:r>
          </a:p>
        </p:txBody>
      </p:sp>
      <p:pic>
        <p:nvPicPr>
          <p:cNvPr id="9" name="Picture 8" descr="A red heart with black background&#10;&#10;Description automatically generated">
            <a:extLst>
              <a:ext uri="{FF2B5EF4-FFF2-40B4-BE49-F238E27FC236}">
                <a16:creationId xmlns:a16="http://schemas.microsoft.com/office/drawing/2014/main" id="{2594AB00-232F-AD19-AB4D-B5EA2675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81" y="3880162"/>
            <a:ext cx="2048323" cy="18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Being strengthened (1:11)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Extensively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Practically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Giving thanks (1:12—14)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1. For an inheritance (1:12)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2. For deliverance (1:13)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3. For redemption (1:14)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04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Request to Know God’s Will (Col.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Fully (1:9)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Picture 15" descr="A black and gold bible&#10;&#10;Description automatically generated">
            <a:extLst>
              <a:ext uri="{FF2B5EF4-FFF2-40B4-BE49-F238E27FC236}">
                <a16:creationId xmlns:a16="http://schemas.microsoft.com/office/drawing/2014/main" id="{06ABB1EE-4F2A-B873-074F-C6861933B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77"/>
          <a:stretch/>
        </p:blipFill>
        <p:spPr>
          <a:xfrm>
            <a:off x="8246340" y="3250745"/>
            <a:ext cx="3289384" cy="36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Request to Know God’s Will (Col. 1:9)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Fully (1:9)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Functionally (1:9)</a:t>
            </a:r>
          </a:p>
        </p:txBody>
      </p:sp>
    </p:spTree>
    <p:extLst>
      <p:ext uri="{BB962C8B-B14F-4D97-AF65-F5344CB8AC3E}">
        <p14:creationId xmlns:p14="http://schemas.microsoft.com/office/powerpoint/2010/main" val="8534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4B37F9-A9C6-D9E4-5E18-AD1810F07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3430" y="3682130"/>
            <a:ext cx="2533845" cy="22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fruits on a black background&#10;&#10;Description automatically generated">
            <a:extLst>
              <a:ext uri="{FF2B5EF4-FFF2-40B4-BE49-F238E27FC236}">
                <a16:creationId xmlns:a16="http://schemas.microsoft.com/office/drawing/2014/main" id="{F6F636A6-DEAB-0503-23CF-227FDE1C7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708" y="2020605"/>
            <a:ext cx="5099956" cy="33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</p:txBody>
      </p:sp>
    </p:spTree>
    <p:extLst>
      <p:ext uri="{BB962C8B-B14F-4D97-AF65-F5344CB8AC3E}">
        <p14:creationId xmlns:p14="http://schemas.microsoft.com/office/powerpoint/2010/main" val="22468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Being strengthened (1:11)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Extensively (1:11)</a:t>
            </a:r>
          </a:p>
        </p:txBody>
      </p:sp>
    </p:spTree>
    <p:extLst>
      <p:ext uri="{BB962C8B-B14F-4D97-AF65-F5344CB8AC3E}">
        <p14:creationId xmlns:p14="http://schemas.microsoft.com/office/powerpoint/2010/main" val="26958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Being strengthened (1:11)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Extensively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Practically (1:11)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ooden cross on a black background&#10;&#10;Description automatically generated">
            <a:extLst>
              <a:ext uri="{FF2B5EF4-FFF2-40B4-BE49-F238E27FC236}">
                <a16:creationId xmlns:a16="http://schemas.microsoft.com/office/drawing/2014/main" id="{EB9F6540-EF52-219F-8708-1D1FB9B1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92735" y="642158"/>
            <a:ext cx="3399265" cy="62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Request to Walk Worthy (Col. 1:10–14)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Bearing fruit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Increasing in knowledge (1:10)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Being strengthened (1:11) 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Extensively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Practically (1:11)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Giving thanks (1:12—14)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1. For an inheritance (1:12)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in a yellow shirt with his arms crossed&#10;&#10;Description automatically generated">
            <a:extLst>
              <a:ext uri="{FF2B5EF4-FFF2-40B4-BE49-F238E27FC236}">
                <a16:creationId xmlns:a16="http://schemas.microsoft.com/office/drawing/2014/main" id="{F0A87260-2C9E-A4C0-C86B-8657328B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r="31697" b="15384"/>
          <a:stretch/>
        </p:blipFill>
        <p:spPr>
          <a:xfrm>
            <a:off x="10112375" y="3059587"/>
            <a:ext cx="2235200" cy="37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461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149</cp:revision>
  <dcterms:created xsi:type="dcterms:W3CDTF">2020-12-02T03:38:14Z</dcterms:created>
  <dcterms:modified xsi:type="dcterms:W3CDTF">2024-01-22T22:03:22Z</dcterms:modified>
</cp:coreProperties>
</file>