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8" r:id="rId4"/>
    <p:sldId id="270" r:id="rId5"/>
    <p:sldId id="269" r:id="rId6"/>
    <p:sldId id="272" r:id="rId7"/>
    <p:sldId id="271" r:id="rId8"/>
    <p:sldId id="27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D30"/>
    <a:srgbClr val="9F3624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208CBF-4CC0-4894-83CF-11D1E93198D1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98FFC-9857-4079-948B-2BB26FD7D8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60" y="-94582"/>
            <a:ext cx="6067314" cy="121058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2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F4B74F-1F01-4464-A456-EE02E39FFE4D}"/>
              </a:ext>
            </a:extLst>
          </p:cNvPr>
          <p:cNvSpPr/>
          <p:nvPr/>
        </p:nvSpPr>
        <p:spPr>
          <a:xfrm>
            <a:off x="1889312" y="1098639"/>
            <a:ext cx="6205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Paul’s Preaching (2:1–8)</a:t>
            </a:r>
          </a:p>
          <a:p>
            <a:pPr>
              <a:tabLst>
                <a:tab pos="287338" algn="l"/>
              </a:tabLst>
            </a:pPr>
            <a:r>
              <a:rPr lang="en-US" sz="2800" b="1" dirty="0"/>
              <a:t>	A. Focus: Christ crucified (2:1, 2) </a:t>
            </a:r>
          </a:p>
          <a:p>
            <a:pPr>
              <a:tabLst>
                <a:tab pos="287338" algn="l"/>
              </a:tabLst>
            </a:pPr>
            <a:r>
              <a:rPr lang="en-US" sz="2800" b="1" dirty="0"/>
              <a:t>	B. Effect: Faith in God (2:3–5) </a:t>
            </a:r>
          </a:p>
          <a:p>
            <a:pPr>
              <a:tabLst>
                <a:tab pos="287338" algn="l"/>
              </a:tabLst>
            </a:pPr>
            <a:r>
              <a:rPr lang="en-US" sz="2800" b="1" dirty="0"/>
              <a:t>	C. Foundation: Wisdom of God (2:6–8)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13343E-FFE1-4D17-BA7B-C58B2FF2DAFB}"/>
              </a:ext>
            </a:extLst>
          </p:cNvPr>
          <p:cNvSpPr/>
          <p:nvPr/>
        </p:nvSpPr>
        <p:spPr>
          <a:xfrm>
            <a:off x="1796322" y="1098639"/>
            <a:ext cx="6898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Paul’s Reception of God’s Word (2:9–16)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A. Revelation of God’s Word (2:9–11)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A694549-02A9-43EF-A6B4-555D4C8E7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904" r="574" b="16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2F67508-E16E-43DC-8F12-76CBE34AF8BA}"/>
              </a:ext>
            </a:extLst>
          </p:cNvPr>
          <p:cNvSpPr/>
          <p:nvPr/>
        </p:nvSpPr>
        <p:spPr>
          <a:xfrm>
            <a:off x="2301735" y="1935873"/>
            <a:ext cx="1934598" cy="1277137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E99B87-8798-465B-B123-D5269F1A13D4}"/>
              </a:ext>
            </a:extLst>
          </p:cNvPr>
          <p:cNvSpPr/>
          <p:nvPr/>
        </p:nvSpPr>
        <p:spPr>
          <a:xfrm>
            <a:off x="2286237" y="3874577"/>
            <a:ext cx="1934598" cy="1875678"/>
          </a:xfrm>
          <a:prstGeom prst="ellipse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5539F6-EB4B-45C0-A865-664F568C9780}"/>
              </a:ext>
            </a:extLst>
          </p:cNvPr>
          <p:cNvSpPr/>
          <p:nvPr/>
        </p:nvSpPr>
        <p:spPr>
          <a:xfrm>
            <a:off x="5539773" y="1935873"/>
            <a:ext cx="1934598" cy="1277137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FE4A34E-632E-42D2-97CD-847A624E0202}"/>
              </a:ext>
            </a:extLst>
          </p:cNvPr>
          <p:cNvSpPr/>
          <p:nvPr/>
        </p:nvSpPr>
        <p:spPr>
          <a:xfrm>
            <a:off x="5524275" y="3874577"/>
            <a:ext cx="1934598" cy="1875678"/>
          </a:xfrm>
          <a:prstGeom prst="ellipse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A680E3-0998-4919-B836-127429E8DA8E}"/>
              </a:ext>
            </a:extLst>
          </p:cNvPr>
          <p:cNvSpPr/>
          <p:nvPr/>
        </p:nvSpPr>
        <p:spPr>
          <a:xfrm>
            <a:off x="8777811" y="1943622"/>
            <a:ext cx="1934598" cy="1277137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6C91954-EE4D-49D0-B2CD-9C54E0FC9A28}"/>
              </a:ext>
            </a:extLst>
          </p:cNvPr>
          <p:cNvSpPr/>
          <p:nvPr/>
        </p:nvSpPr>
        <p:spPr>
          <a:xfrm>
            <a:off x="8762313" y="3882326"/>
            <a:ext cx="1934598" cy="1875678"/>
          </a:xfrm>
          <a:prstGeom prst="ellipse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6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BBC80-5C5F-4E35-A01F-27AE01DC3CA0}"/>
              </a:ext>
            </a:extLst>
          </p:cNvPr>
          <p:cNvSpPr/>
          <p:nvPr/>
        </p:nvSpPr>
        <p:spPr>
          <a:xfrm>
            <a:off x="1796322" y="1098639"/>
            <a:ext cx="694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Paul’s Reception of God’s Word (2:9–16)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A. Revelation of God’s Word (2:9–11)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B. Inspiration of God’s Word (2:12, 13)</a:t>
            </a:r>
          </a:p>
        </p:txBody>
      </p:sp>
    </p:spTree>
    <p:extLst>
      <p:ext uri="{BB962C8B-B14F-4D97-AF65-F5344CB8AC3E}">
        <p14:creationId xmlns:p14="http://schemas.microsoft.com/office/powerpoint/2010/main" val="13530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A694549-02A9-43EF-A6B4-555D4C8E7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904" r="574" b="16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2F67508-E16E-43DC-8F12-76CBE34AF8BA}"/>
              </a:ext>
            </a:extLst>
          </p:cNvPr>
          <p:cNvSpPr/>
          <p:nvPr/>
        </p:nvSpPr>
        <p:spPr>
          <a:xfrm>
            <a:off x="5540881" y="1943622"/>
            <a:ext cx="1934598" cy="1277137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E99B87-8798-465B-B123-D5269F1A13D4}"/>
              </a:ext>
            </a:extLst>
          </p:cNvPr>
          <p:cNvSpPr/>
          <p:nvPr/>
        </p:nvSpPr>
        <p:spPr>
          <a:xfrm>
            <a:off x="5525383" y="3882326"/>
            <a:ext cx="1934598" cy="1875678"/>
          </a:xfrm>
          <a:prstGeom prst="ellipse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A680E3-0998-4919-B836-127429E8DA8E}"/>
              </a:ext>
            </a:extLst>
          </p:cNvPr>
          <p:cNvSpPr/>
          <p:nvPr/>
        </p:nvSpPr>
        <p:spPr>
          <a:xfrm>
            <a:off x="8777811" y="1943622"/>
            <a:ext cx="1934598" cy="1277137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6C91954-EE4D-49D0-B2CD-9C54E0FC9A28}"/>
              </a:ext>
            </a:extLst>
          </p:cNvPr>
          <p:cNvSpPr/>
          <p:nvPr/>
        </p:nvSpPr>
        <p:spPr>
          <a:xfrm>
            <a:off x="8762313" y="3882326"/>
            <a:ext cx="1934598" cy="1875678"/>
          </a:xfrm>
          <a:prstGeom prst="ellipse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BBC80-5C5F-4E35-A01F-27AE01DC3CA0}"/>
              </a:ext>
            </a:extLst>
          </p:cNvPr>
          <p:cNvSpPr/>
          <p:nvPr/>
        </p:nvSpPr>
        <p:spPr>
          <a:xfrm>
            <a:off x="1796322" y="1098639"/>
            <a:ext cx="6949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Paul’s Reception of God’s Word (2:9–16)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A. Revelation of God’s Word (2:9–11)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B. Inspiration of God’s Word (2:12, 13)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C. Illumination of God’s Word (2:14–16)</a:t>
            </a:r>
          </a:p>
        </p:txBody>
      </p:sp>
    </p:spTree>
    <p:extLst>
      <p:ext uri="{BB962C8B-B14F-4D97-AF65-F5344CB8AC3E}">
        <p14:creationId xmlns:p14="http://schemas.microsoft.com/office/powerpoint/2010/main" val="425554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A694549-02A9-43EF-A6B4-555D4C8E7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904" r="574" b="16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2F67508-E16E-43DC-8F12-76CBE34AF8BA}"/>
              </a:ext>
            </a:extLst>
          </p:cNvPr>
          <p:cNvSpPr/>
          <p:nvPr/>
        </p:nvSpPr>
        <p:spPr>
          <a:xfrm>
            <a:off x="8749030" y="1943622"/>
            <a:ext cx="1934598" cy="1277137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E99B87-8798-465B-B123-D5269F1A13D4}"/>
              </a:ext>
            </a:extLst>
          </p:cNvPr>
          <p:cNvSpPr/>
          <p:nvPr/>
        </p:nvSpPr>
        <p:spPr>
          <a:xfrm>
            <a:off x="8733532" y="3882326"/>
            <a:ext cx="1934598" cy="1875678"/>
          </a:xfrm>
          <a:prstGeom prst="ellipse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06483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2722</TotalTime>
  <Words>51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85</cp:revision>
  <dcterms:created xsi:type="dcterms:W3CDTF">2017-06-27T20:09:19Z</dcterms:created>
  <dcterms:modified xsi:type="dcterms:W3CDTF">2017-08-13T01:26:08Z</dcterms:modified>
</cp:coreProperties>
</file>