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86" r:id="rId6"/>
    <p:sldId id="28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7D52F-6099-4367-A2AD-124CF704C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6" y="-121576"/>
            <a:ext cx="9144000" cy="13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FC396F-46AF-4000-A4AB-A4B868BAC534}"/>
              </a:ext>
            </a:extLst>
          </p:cNvPr>
          <p:cNvSpPr/>
          <p:nvPr/>
        </p:nvSpPr>
        <p:spPr>
          <a:xfrm>
            <a:off x="1889313" y="1098639"/>
            <a:ext cx="5210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Stewardship of Money (16:1–4)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Give regularly (16:1, 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Give personally (16:2)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C. Give proportionately (16:2)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D. Give responsibly (16:3, 4)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103738-E733-4A64-91ED-3E73C903570E}"/>
              </a:ext>
            </a:extLst>
          </p:cNvPr>
          <p:cNvSpPr/>
          <p:nvPr/>
        </p:nvSpPr>
        <p:spPr>
          <a:xfrm>
            <a:off x="1796320" y="1098272"/>
            <a:ext cx="6495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Stewardship of Opportunities (16:5–9)</a:t>
            </a:r>
          </a:p>
          <a:p>
            <a:pPr>
              <a:tabLst>
                <a:tab pos="363538" algn="l"/>
              </a:tabLst>
            </a:pPr>
            <a:r>
              <a:rPr lang="en-US" sz="2800" b="1" dirty="0"/>
              <a:t>	A. Open doors (16:5–9a)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945C72C-0062-480B-89F9-853306F1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973" r="372" b="1287"/>
          <a:stretch/>
        </p:blipFill>
        <p:spPr>
          <a:xfrm>
            <a:off x="-7750" y="0"/>
            <a:ext cx="1219975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73F55C-50C8-4401-9FD8-65997AC343AA}"/>
              </a:ext>
            </a:extLst>
          </p:cNvPr>
          <p:cNvSpPr/>
          <p:nvPr/>
        </p:nvSpPr>
        <p:spPr>
          <a:xfrm>
            <a:off x="2191374" y="4695298"/>
            <a:ext cx="612961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Identify a common goal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Cooperate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Obey God’s Word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Love the lost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Develop and use of spiritual gifts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D0606A-701B-470B-BAEF-2C0F7CE71CEF}"/>
              </a:ext>
            </a:extLst>
          </p:cNvPr>
          <p:cNvSpPr/>
          <p:nvPr/>
        </p:nvSpPr>
        <p:spPr>
          <a:xfrm>
            <a:off x="2191374" y="1832445"/>
            <a:ext cx="612961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Type text here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Type text here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Type text here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Type text here</a:t>
            </a:r>
          </a:p>
          <a:p>
            <a:pPr marL="227013" indent="-2270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Type text here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24A011-3C11-4B6B-B7F2-2B1C12C1036D}"/>
              </a:ext>
            </a:extLst>
          </p:cNvPr>
          <p:cNvSpPr/>
          <p:nvPr/>
        </p:nvSpPr>
        <p:spPr>
          <a:xfrm>
            <a:off x="1793479" y="1098272"/>
            <a:ext cx="6495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Stewardship of Opportunities (16:5–9)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A. Open doors (16:5–9a)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B. Opposition (16:9b)</a:t>
            </a:r>
          </a:p>
        </p:txBody>
      </p:sp>
    </p:spTree>
    <p:extLst>
      <p:ext uri="{BB962C8B-B14F-4D97-AF65-F5344CB8AC3E}">
        <p14:creationId xmlns:p14="http://schemas.microsoft.com/office/powerpoint/2010/main" val="6400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3CDAF8-7332-490B-8D05-62AE61F203FB}"/>
              </a:ext>
            </a:extLst>
          </p:cNvPr>
          <p:cNvSpPr/>
          <p:nvPr/>
        </p:nvSpPr>
        <p:spPr>
          <a:xfrm>
            <a:off x="1695911" y="1098272"/>
            <a:ext cx="696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Stewardship of Testimony (16:10–24)</a:t>
            </a:r>
          </a:p>
          <a:p>
            <a:pPr>
              <a:tabLst>
                <a:tab pos="465138" algn="l"/>
              </a:tabLst>
            </a:pPr>
            <a:r>
              <a:rPr lang="en-US" sz="2800" b="1" dirty="0"/>
              <a:t>	A. Paul’s commendations (16:10–18)</a:t>
            </a:r>
          </a:p>
          <a:p>
            <a:pPr>
              <a:tabLst>
                <a:tab pos="465138" algn="l"/>
              </a:tabLst>
            </a:pPr>
            <a:r>
              <a:rPr lang="en-US" sz="2800" b="1" dirty="0"/>
              <a:t>	B. Paul’s conclusion (16:19–24)</a:t>
            </a:r>
          </a:p>
        </p:txBody>
      </p:sp>
    </p:spTree>
    <p:extLst>
      <p:ext uri="{BB962C8B-B14F-4D97-AF65-F5344CB8AC3E}">
        <p14:creationId xmlns:p14="http://schemas.microsoft.com/office/powerpoint/2010/main" val="1661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D083-F895-4ABB-9A51-133E331AE509}"/>
              </a:ext>
            </a:extLst>
          </p:cNvPr>
          <p:cNvSpPr txBox="1"/>
          <p:nvPr/>
        </p:nvSpPr>
        <p:spPr>
          <a:xfrm>
            <a:off x="7129220" y="1979839"/>
            <a:ext cx="4866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Worship God in harmony with fellow believers.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E408D-4F1A-4F29-9973-7D9ADC4B5A9C}"/>
              </a:ext>
            </a:extLst>
          </p:cNvPr>
          <p:cNvSpPr txBox="1"/>
          <p:nvPr/>
        </p:nvSpPr>
        <p:spPr>
          <a:xfrm>
            <a:off x="7129220" y="2670037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Use your spiritual gifts with love.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73B9F-5CEB-4541-B18F-3643F1C3BA87}"/>
              </a:ext>
            </a:extLst>
          </p:cNvPr>
          <p:cNvSpPr txBox="1"/>
          <p:nvPr/>
        </p:nvSpPr>
        <p:spPr>
          <a:xfrm>
            <a:off x="7129220" y="3381415"/>
            <a:ext cx="4812224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Edify fellow believers in your service for God.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7CAB0-F3A8-4B3A-ADC1-96DAFBFCC4EE}"/>
              </a:ext>
            </a:extLst>
          </p:cNvPr>
          <p:cNvSpPr txBox="1"/>
          <p:nvPr/>
        </p:nvSpPr>
        <p:spPr>
          <a:xfrm>
            <a:off x="7129220" y="4078889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Live in hope of Christ’s resurrection.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93C4E-5527-481A-8DB9-1D56F923FAB6}"/>
              </a:ext>
            </a:extLst>
          </p:cNvPr>
          <p:cNvSpPr txBox="1"/>
          <p:nvPr/>
        </p:nvSpPr>
        <p:spPr>
          <a:xfrm>
            <a:off x="7129220" y="4771380"/>
            <a:ext cx="442476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Give faithfully to the Lord.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2935</TotalTime>
  <Words>159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118</cp:revision>
  <dcterms:created xsi:type="dcterms:W3CDTF">2017-06-27T20:09:19Z</dcterms:created>
  <dcterms:modified xsi:type="dcterms:W3CDTF">2017-09-07T15:20:54Z</dcterms:modified>
</cp:coreProperties>
</file>