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8" r:id="rId4"/>
    <p:sldId id="285" r:id="rId5"/>
    <p:sldId id="286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30"/>
    <a:srgbClr val="9F3624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6461EA-CDC4-4629-8565-773918E83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114"/>
          <a:stretch/>
        </p:blipFill>
        <p:spPr>
          <a:xfrm>
            <a:off x="1118164" y="-107337"/>
            <a:ext cx="4744387" cy="13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9F83A-CDD5-4E42-82CB-2658BFCCAADA}"/>
              </a:ext>
            </a:extLst>
          </p:cNvPr>
          <p:cNvSpPr/>
          <p:nvPr/>
        </p:nvSpPr>
        <p:spPr>
          <a:xfrm>
            <a:off x="1889313" y="1098639"/>
            <a:ext cx="8316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Christ’s Resurrection Is Real (15:1–11)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Christ’s resurrection is Scriptural (15:1–4)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Christ’s resurrection is substantiated </a:t>
            </a:r>
          </a:p>
          <a:p>
            <a:pPr>
              <a:tabLst>
                <a:tab pos="658813" algn="l"/>
              </a:tabLst>
            </a:pPr>
            <a:r>
              <a:rPr lang="en-US" sz="2800" b="1" dirty="0"/>
              <a:t>	(15:5–11)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8578B-5D07-4CE9-9512-8E90B90F5593}"/>
              </a:ext>
            </a:extLst>
          </p:cNvPr>
          <p:cNvSpPr/>
          <p:nvPr/>
        </p:nvSpPr>
        <p:spPr>
          <a:xfrm>
            <a:off x="1796320" y="1098272"/>
            <a:ext cx="7463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Christ’s Resurrection Gives Hope (15:12–57)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A. Emptiness of an occupied tomb </a:t>
            </a:r>
          </a:p>
          <a:p>
            <a:pPr>
              <a:tabLst>
                <a:tab pos="782638" algn="l"/>
              </a:tabLst>
            </a:pPr>
            <a:r>
              <a:rPr lang="en-US" sz="2800" b="1" dirty="0"/>
              <a:t>	(15:12–19)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B. Fullness of an unoccupied tomb </a:t>
            </a:r>
          </a:p>
          <a:p>
            <a:pPr>
              <a:tabLst>
                <a:tab pos="782638" algn="l"/>
              </a:tabLst>
            </a:pPr>
            <a:r>
              <a:rPr lang="en-US" sz="2800" b="1" dirty="0"/>
              <a:t>	(15:20–57)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4876342-103A-461F-86B5-8CA4A3C5F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t="1017" r="469" b="14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66AEBB-7009-4308-BFF9-218B6ECBCBFA}"/>
              </a:ext>
            </a:extLst>
          </p:cNvPr>
          <p:cNvSpPr/>
          <p:nvPr/>
        </p:nvSpPr>
        <p:spPr>
          <a:xfrm>
            <a:off x="2278740" y="2913672"/>
            <a:ext cx="725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Hope of being reunited with </a:t>
            </a:r>
            <a:br>
              <a:rPr lang="en-US" sz="2400" b="1" dirty="0"/>
            </a:br>
            <a:r>
              <a:rPr lang="en-US" sz="2400" b="1" dirty="0"/>
              <a:t>loved ones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873B51-5318-44DA-98C4-574DF6DC1887}"/>
              </a:ext>
            </a:extLst>
          </p:cNvPr>
          <p:cNvSpPr/>
          <p:nvPr/>
        </p:nvSpPr>
        <p:spPr>
          <a:xfrm>
            <a:off x="2278741" y="1996273"/>
            <a:ext cx="402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Hope during trials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626B27-10F9-4E94-9A9D-E1B72FEDE6A9}"/>
              </a:ext>
            </a:extLst>
          </p:cNvPr>
          <p:cNvSpPr/>
          <p:nvPr/>
        </p:nvSpPr>
        <p:spPr>
          <a:xfrm>
            <a:off x="2278741" y="2457938"/>
            <a:ext cx="412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Hope of a future in Heaven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6F5CD7-8CB6-4397-98FF-062BB76B41B9}"/>
              </a:ext>
            </a:extLst>
          </p:cNvPr>
          <p:cNvSpPr/>
          <p:nvPr/>
        </p:nvSpPr>
        <p:spPr>
          <a:xfrm>
            <a:off x="2278740" y="3744669"/>
            <a:ext cx="725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Hope of experiencing God’s sufficient grace always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4B7DED-6283-4162-96DA-825198904DFF}"/>
              </a:ext>
            </a:extLst>
          </p:cNvPr>
          <p:cNvSpPr/>
          <p:nvPr/>
        </p:nvSpPr>
        <p:spPr>
          <a:xfrm>
            <a:off x="2278740" y="4200403"/>
            <a:ext cx="725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Hope of deliverance from sin’s power and presence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1A119C-1502-4989-B8EC-B0BAFB37A9E8}"/>
              </a:ext>
            </a:extLst>
          </p:cNvPr>
          <p:cNvSpPr/>
          <p:nvPr/>
        </p:nvSpPr>
        <p:spPr>
          <a:xfrm>
            <a:off x="2278740" y="4662068"/>
            <a:ext cx="725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Hope of eternal peace and overwhelming joy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CBC6C2-9EA1-4BA6-88E7-46AB9EC33CD7}"/>
              </a:ext>
            </a:extLst>
          </p:cNvPr>
          <p:cNvSpPr/>
          <p:nvPr/>
        </p:nvSpPr>
        <p:spPr>
          <a:xfrm>
            <a:off x="2278740" y="5117802"/>
            <a:ext cx="725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Hope of an eternal opportunity to glorify God</a:t>
            </a:r>
          </a:p>
        </p:txBody>
      </p:sp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2E470-B3AF-44B0-80E5-3327CCAE26D8}"/>
              </a:ext>
            </a:extLst>
          </p:cNvPr>
          <p:cNvSpPr/>
          <p:nvPr/>
        </p:nvSpPr>
        <p:spPr>
          <a:xfrm>
            <a:off x="1698372" y="1098272"/>
            <a:ext cx="7313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Christ’s Resurrection Encourages Diligence </a:t>
            </a:r>
          </a:p>
          <a:p>
            <a:pPr>
              <a:tabLst>
                <a:tab pos="465138" algn="l"/>
              </a:tabLst>
            </a:pPr>
            <a:r>
              <a:rPr lang="en-US" sz="2800" b="1" dirty="0"/>
              <a:t>	(15:58)</a:t>
            </a:r>
          </a:p>
          <a:p>
            <a:pPr>
              <a:tabLst>
                <a:tab pos="473075" algn="l"/>
              </a:tabLst>
            </a:pPr>
            <a:r>
              <a:rPr lang="en-US" sz="2800" b="1" dirty="0"/>
              <a:t>	A. A steadfast perseverance </a:t>
            </a:r>
          </a:p>
          <a:p>
            <a:pPr>
              <a:tabLst>
                <a:tab pos="473075" algn="l"/>
              </a:tabLst>
            </a:pPr>
            <a:r>
              <a:rPr lang="en-US" sz="2800" b="1" dirty="0"/>
              <a:t>	B. A sure promise</a:t>
            </a:r>
          </a:p>
        </p:txBody>
      </p:sp>
    </p:spTree>
    <p:extLst>
      <p:ext uri="{BB962C8B-B14F-4D97-AF65-F5344CB8AC3E}">
        <p14:creationId xmlns:p14="http://schemas.microsoft.com/office/powerpoint/2010/main" val="6400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14232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564A-658A-43DE-BD19-7E1427039734}"/>
              </a:ext>
            </a:extLst>
          </p:cNvPr>
          <p:cNvSpPr txBox="1"/>
          <p:nvPr/>
        </p:nvSpPr>
        <p:spPr>
          <a:xfrm>
            <a:off x="1743148" y="4773863"/>
            <a:ext cx="49443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Reflect Christ in relating to believers.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71068-F5FA-4511-9913-A9B1BBA9B355}"/>
              </a:ext>
            </a:extLst>
          </p:cNvPr>
          <p:cNvSpPr txBox="1"/>
          <p:nvPr/>
        </p:nvSpPr>
        <p:spPr>
          <a:xfrm>
            <a:off x="1743148" y="5470937"/>
            <a:ext cx="494437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Honor and serve God no matter your lot in life.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580D1-6D16-44CA-A0D5-531DFDEDFF91}"/>
              </a:ext>
            </a:extLst>
          </p:cNvPr>
          <p:cNvSpPr txBox="1"/>
          <p:nvPr/>
        </p:nvSpPr>
        <p:spPr>
          <a:xfrm>
            <a:off x="7129220" y="1261803"/>
            <a:ext cx="46339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Exercise liberty within the bounds of love.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9D083-F895-4ABB-9A51-133E331AE509}"/>
              </a:ext>
            </a:extLst>
          </p:cNvPr>
          <p:cNvSpPr txBox="1"/>
          <p:nvPr/>
        </p:nvSpPr>
        <p:spPr>
          <a:xfrm>
            <a:off x="7129220" y="1979839"/>
            <a:ext cx="48664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Worship God in harmony with fellow believers.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E408D-4F1A-4F29-9973-7D9ADC4B5A9C}"/>
              </a:ext>
            </a:extLst>
          </p:cNvPr>
          <p:cNvSpPr txBox="1"/>
          <p:nvPr/>
        </p:nvSpPr>
        <p:spPr>
          <a:xfrm>
            <a:off x="7129220" y="2670037"/>
            <a:ext cx="48664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Use your spiritual gifts with love.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73B9F-5CEB-4541-B18F-3643F1C3BA87}"/>
              </a:ext>
            </a:extLst>
          </p:cNvPr>
          <p:cNvSpPr txBox="1"/>
          <p:nvPr/>
        </p:nvSpPr>
        <p:spPr>
          <a:xfrm>
            <a:off x="7129220" y="3381415"/>
            <a:ext cx="4812224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Edify fellow believers in your service for God.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7CAB0-F3A8-4B3A-ADC1-96DAFBFCC4EE}"/>
              </a:ext>
            </a:extLst>
          </p:cNvPr>
          <p:cNvSpPr txBox="1"/>
          <p:nvPr/>
        </p:nvSpPr>
        <p:spPr>
          <a:xfrm>
            <a:off x="7129220" y="4078889"/>
            <a:ext cx="48664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Live in hope of Christ’s resurrection.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2920</TotalTime>
  <Words>157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115</cp:revision>
  <dcterms:created xsi:type="dcterms:W3CDTF">2017-06-27T20:09:19Z</dcterms:created>
  <dcterms:modified xsi:type="dcterms:W3CDTF">2017-08-13T01:39:38Z</dcterms:modified>
</cp:coreProperties>
</file>