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8" r:id="rId4"/>
    <p:sldId id="285" r:id="rId5"/>
    <p:sldId id="286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30"/>
    <a:srgbClr val="9F3624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006B7D-FD48-4F11-BA8D-AE5E850E2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9"/>
          <a:stretch/>
        </p:blipFill>
        <p:spPr>
          <a:xfrm>
            <a:off x="1147890" y="-108875"/>
            <a:ext cx="4902199" cy="13130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662855-BD84-4BA9-9A7B-7DC3DAADF3F4}"/>
              </a:ext>
            </a:extLst>
          </p:cNvPr>
          <p:cNvSpPr/>
          <p:nvPr/>
        </p:nvSpPr>
        <p:spPr>
          <a:xfrm>
            <a:off x="1889312" y="1098639"/>
            <a:ext cx="6340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The Bestowing of Spiritual Gifts (12) 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Their scope (12:1–10)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Their source (12:11)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C. Their synergy (12:12–31)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9ACCA9-3A09-412A-96BE-9FA33DBA83B5}"/>
              </a:ext>
            </a:extLst>
          </p:cNvPr>
          <p:cNvSpPr/>
          <p:nvPr/>
        </p:nvSpPr>
        <p:spPr>
          <a:xfrm>
            <a:off x="1796321" y="1098272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The Best Spiritual Gift (13)      </a:t>
            </a:r>
          </a:p>
          <a:p>
            <a:pPr>
              <a:tabLst>
                <a:tab pos="357188" algn="l"/>
              </a:tabLst>
            </a:pPr>
            <a:r>
              <a:rPr lang="en-US" sz="2800" b="1" dirty="0"/>
              <a:t>	A. Love excels (13:1–7)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085506F-BC7C-473C-8CC6-D84102F01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1017" r="598" b="13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840C69E-76B0-44F3-9032-A516D4FB3BBB}"/>
              </a:ext>
            </a:extLst>
          </p:cNvPr>
          <p:cNvSpPr/>
          <p:nvPr/>
        </p:nvSpPr>
        <p:spPr>
          <a:xfrm>
            <a:off x="2455646" y="1775991"/>
            <a:ext cx="5781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Fear of being disciplined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Guilty feelings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Competition with others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Desire to be recognized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Attempt to earn God’s grace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Sense of duty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DA5017-1DA0-43E1-957A-8618B14AD863}"/>
              </a:ext>
            </a:extLst>
          </p:cNvPr>
          <p:cNvSpPr txBox="1"/>
          <p:nvPr/>
        </p:nvSpPr>
        <p:spPr>
          <a:xfrm>
            <a:off x="2705027" y="4790742"/>
            <a:ext cx="13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7013" indent="-227013">
              <a:buFont typeface="Arial" panose="020B0604020202020204" pitchFamily="34" charset="0"/>
              <a:buChar char="•"/>
              <a:defRPr sz="2400" b="1"/>
            </a:lvl1pPr>
          </a:lstStyle>
          <a:p>
            <a:pPr marL="0" indent="0">
              <a:buNone/>
            </a:pPr>
            <a:r>
              <a:rPr lang="en-US" dirty="0"/>
              <a:t>Selfless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AB9E22-26F0-4687-9E2A-5B8184D73E27}"/>
              </a:ext>
            </a:extLst>
          </p:cNvPr>
          <p:cNvSpPr txBox="1"/>
          <p:nvPr/>
        </p:nvSpPr>
        <p:spPr>
          <a:xfrm>
            <a:off x="2705027" y="5482055"/>
            <a:ext cx="13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7013" indent="-227013">
              <a:buFont typeface="Arial" panose="020B0604020202020204" pitchFamily="34" charset="0"/>
              <a:buChar char="•"/>
              <a:defRPr sz="2400" b="1"/>
            </a:lvl1pPr>
          </a:lstStyle>
          <a:p>
            <a:pPr marL="0" indent="0">
              <a:buNone/>
            </a:pPr>
            <a:r>
              <a:rPr lang="en-US" dirty="0"/>
              <a:t>Pure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C8EA55-83BD-490F-9275-AD638276CA5C}"/>
              </a:ext>
            </a:extLst>
          </p:cNvPr>
          <p:cNvSpPr txBox="1"/>
          <p:nvPr/>
        </p:nvSpPr>
        <p:spPr>
          <a:xfrm>
            <a:off x="2705027" y="6173368"/>
            <a:ext cx="13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7013" indent="-227013">
              <a:buFont typeface="Arial" panose="020B0604020202020204" pitchFamily="34" charset="0"/>
              <a:buChar char="•"/>
              <a:defRPr sz="2400" b="1"/>
            </a:lvl1pPr>
          </a:lstStyle>
          <a:p>
            <a:pPr marL="0" indent="0">
              <a:buNone/>
            </a:pPr>
            <a:r>
              <a:rPr lang="en-US" dirty="0"/>
              <a:t>Effective</a:t>
            </a:r>
          </a:p>
        </p:txBody>
      </p:sp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8CFFB5-A663-4B8F-9BB8-758F1E0843CD}"/>
              </a:ext>
            </a:extLst>
          </p:cNvPr>
          <p:cNvSpPr/>
          <p:nvPr/>
        </p:nvSpPr>
        <p:spPr>
          <a:xfrm>
            <a:off x="1796321" y="1098272"/>
            <a:ext cx="6146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The Best Spiritual Gift (13)      </a:t>
            </a:r>
          </a:p>
          <a:p>
            <a:pPr>
              <a:tabLst>
                <a:tab pos="349250" algn="l"/>
              </a:tabLst>
            </a:pPr>
            <a:r>
              <a:rPr lang="en-US" sz="2800" b="1" dirty="0"/>
              <a:t>	A. Love excels (13:1–7)</a:t>
            </a:r>
          </a:p>
          <a:p>
            <a:pPr>
              <a:tabLst>
                <a:tab pos="349250" algn="l"/>
              </a:tabLst>
            </a:pPr>
            <a:r>
              <a:rPr lang="en-US" sz="2800" b="1" dirty="0"/>
              <a:t>	B. Love endures (13:8–13)</a:t>
            </a:r>
          </a:p>
        </p:txBody>
      </p:sp>
    </p:spTree>
    <p:extLst>
      <p:ext uri="{BB962C8B-B14F-4D97-AF65-F5344CB8AC3E}">
        <p14:creationId xmlns:p14="http://schemas.microsoft.com/office/powerpoint/2010/main" val="6400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14232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564A-658A-43DE-BD19-7E1427039734}"/>
              </a:ext>
            </a:extLst>
          </p:cNvPr>
          <p:cNvSpPr txBox="1"/>
          <p:nvPr/>
        </p:nvSpPr>
        <p:spPr>
          <a:xfrm>
            <a:off x="1743148" y="4773863"/>
            <a:ext cx="49443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Reflect Christ in relating to believers.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71068-F5FA-4511-9913-A9B1BBA9B355}"/>
              </a:ext>
            </a:extLst>
          </p:cNvPr>
          <p:cNvSpPr txBox="1"/>
          <p:nvPr/>
        </p:nvSpPr>
        <p:spPr>
          <a:xfrm>
            <a:off x="1743148" y="5470937"/>
            <a:ext cx="494437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Honor and serve God no matter your lot in life.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580D1-6D16-44CA-A0D5-531DFDEDFF91}"/>
              </a:ext>
            </a:extLst>
          </p:cNvPr>
          <p:cNvSpPr txBox="1"/>
          <p:nvPr/>
        </p:nvSpPr>
        <p:spPr>
          <a:xfrm>
            <a:off x="7129220" y="1261803"/>
            <a:ext cx="46339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Exercise liberty within the bounds of love.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9D083-F895-4ABB-9A51-133E331AE509}"/>
              </a:ext>
            </a:extLst>
          </p:cNvPr>
          <p:cNvSpPr txBox="1"/>
          <p:nvPr/>
        </p:nvSpPr>
        <p:spPr>
          <a:xfrm>
            <a:off x="7129220" y="1979839"/>
            <a:ext cx="48664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Worship God in harmony with fellow believers.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E408D-4F1A-4F29-9973-7D9ADC4B5A9C}"/>
              </a:ext>
            </a:extLst>
          </p:cNvPr>
          <p:cNvSpPr txBox="1"/>
          <p:nvPr/>
        </p:nvSpPr>
        <p:spPr>
          <a:xfrm>
            <a:off x="7129220" y="2670037"/>
            <a:ext cx="48664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Use your spiritual gifts with love.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2894</TotalTime>
  <Words>125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111</cp:revision>
  <dcterms:created xsi:type="dcterms:W3CDTF">2017-06-27T20:09:19Z</dcterms:created>
  <dcterms:modified xsi:type="dcterms:W3CDTF">2017-08-13T01:36:41Z</dcterms:modified>
</cp:coreProperties>
</file>