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68" r:id="rId4"/>
    <p:sldId id="285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D30"/>
    <a:srgbClr val="9F3624"/>
    <a:srgbClr val="5C4E50"/>
    <a:srgbClr val="5F8FB9"/>
    <a:srgbClr val="75A256"/>
    <a:srgbClr val="CD7A42"/>
    <a:srgbClr val="DDAE3C"/>
    <a:srgbClr val="CC99FF"/>
    <a:srgbClr val="FFFFFF"/>
    <a:srgbClr val="BD9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56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asketball on a wooden floor&#10;&#10;Description generated with high confidence">
            <a:extLst>
              <a:ext uri="{FF2B5EF4-FFF2-40B4-BE49-F238E27FC236}">
                <a16:creationId xmlns:a16="http://schemas.microsoft.com/office/drawing/2014/main" id="{319F4407-550C-4315-B80D-83E64EAC3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5758" r="45635" b="50184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E844EA-EB27-4CE9-8140-BFB332EF93AC}"/>
              </a:ext>
            </a:extLst>
          </p:cNvPr>
          <p:cNvSpPr/>
          <p:nvPr userDrawn="1"/>
        </p:nvSpPr>
        <p:spPr>
          <a:xfrm>
            <a:off x="1515931" y="-1"/>
            <a:ext cx="7498528" cy="6858001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A95DC7-B1CC-47EA-8F41-E4CFBFCB1335}"/>
              </a:ext>
            </a:extLst>
          </p:cNvPr>
          <p:cNvSpPr/>
          <p:nvPr userDrawn="1"/>
        </p:nvSpPr>
        <p:spPr>
          <a:xfrm>
            <a:off x="-7079" y="-5427"/>
            <a:ext cx="12199079" cy="883915"/>
          </a:xfrm>
          <a:prstGeom prst="rect">
            <a:avLst/>
          </a:prstGeom>
          <a:solidFill>
            <a:srgbClr val="18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685BB3-F55E-420E-A413-05EA9392A9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90" y="-108875"/>
            <a:ext cx="9144000" cy="13130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93F2E7-C407-41DC-94ED-075D61982005}"/>
              </a:ext>
            </a:extLst>
          </p:cNvPr>
          <p:cNvCxnSpPr>
            <a:cxnSpLocks/>
          </p:cNvCxnSpPr>
          <p:nvPr userDrawn="1"/>
        </p:nvCxnSpPr>
        <p:spPr>
          <a:xfrm>
            <a:off x="1" y="883915"/>
            <a:ext cx="12191999" cy="0"/>
          </a:xfrm>
          <a:prstGeom prst="line">
            <a:avLst/>
          </a:prstGeom>
          <a:ln w="28575">
            <a:solidFill>
              <a:srgbClr val="9F362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thing, indoor&#10;&#10;Description generated with high confidence">
            <a:extLst>
              <a:ext uri="{FF2B5EF4-FFF2-40B4-BE49-F238E27FC236}">
                <a16:creationId xmlns:a16="http://schemas.microsoft.com/office/drawing/2014/main" id="{1D357C9C-DFD6-4EA0-A290-68B07B946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9700" r="65489" b="3791"/>
          <a:stretch/>
        </p:blipFill>
        <p:spPr>
          <a:xfrm flipH="1">
            <a:off x="0" y="-2148"/>
            <a:ext cx="1276188" cy="5085874"/>
          </a:xfrm>
          <a:prstGeom prst="rect">
            <a:avLst/>
          </a:prstGeom>
        </p:spPr>
      </p:pic>
      <p:pic>
        <p:nvPicPr>
          <p:cNvPr id="17" name="Picture 16" descr="A picture containing thing, indoor&#10;&#10;Description generated with high confidence">
            <a:extLst>
              <a:ext uri="{FF2B5EF4-FFF2-40B4-BE49-F238E27FC236}">
                <a16:creationId xmlns:a16="http://schemas.microsoft.com/office/drawing/2014/main" id="{4E740D5E-F16E-4B0A-805C-44D0100B5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9700" r="65489" b="3791"/>
          <a:stretch/>
        </p:blipFill>
        <p:spPr>
          <a:xfrm flipH="1">
            <a:off x="0" y="-2148"/>
            <a:ext cx="1276188" cy="508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7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floor, indoor, table, sport&#10;&#10;Description generated with very high confidence">
            <a:extLst>
              <a:ext uri="{FF2B5EF4-FFF2-40B4-BE49-F238E27FC236}">
                <a16:creationId xmlns:a16="http://schemas.microsoft.com/office/drawing/2014/main" id="{FCA93831-2F1E-4991-856B-50B959C3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8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72AC29-6DEC-49C3-B5A3-B81957D6B86C}"/>
              </a:ext>
            </a:extLst>
          </p:cNvPr>
          <p:cNvSpPr/>
          <p:nvPr/>
        </p:nvSpPr>
        <p:spPr>
          <a:xfrm>
            <a:off x="1889312" y="1098639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5113" algn="l"/>
              </a:tabLst>
            </a:pPr>
            <a:r>
              <a:rPr lang="en-US" sz="2800" b="1" dirty="0"/>
              <a:t>I. Order in Worship (11:1–16)</a:t>
            </a:r>
          </a:p>
          <a:p>
            <a:pPr>
              <a:tabLst>
                <a:tab pos="265113" algn="l"/>
              </a:tabLst>
            </a:pPr>
            <a:r>
              <a:rPr lang="en-US" sz="2800" b="1" dirty="0"/>
              <a:t>	A. Commendation (11:1, 2)</a:t>
            </a:r>
          </a:p>
          <a:p>
            <a:pPr>
              <a:tabLst>
                <a:tab pos="265113" algn="l"/>
              </a:tabLst>
            </a:pPr>
            <a:r>
              <a:rPr lang="en-US" sz="2800" b="1" dirty="0"/>
              <a:t>	B. Correction (11:3–16)</a:t>
            </a:r>
          </a:p>
        </p:txBody>
      </p:sp>
    </p:spTree>
    <p:extLst>
      <p:ext uri="{BB962C8B-B14F-4D97-AF65-F5344CB8AC3E}">
        <p14:creationId xmlns:p14="http://schemas.microsoft.com/office/powerpoint/2010/main" val="3946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88804A-DA0A-4F40-8C08-0A450A4F8C57}"/>
              </a:ext>
            </a:extLst>
          </p:cNvPr>
          <p:cNvSpPr/>
          <p:nvPr/>
        </p:nvSpPr>
        <p:spPr>
          <a:xfrm>
            <a:off x="1796321" y="1098272"/>
            <a:ext cx="70242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Order at the Lord’s Table (11:17–34)</a:t>
            </a:r>
          </a:p>
          <a:p>
            <a:pPr>
              <a:tabLst>
                <a:tab pos="387350" algn="l"/>
              </a:tabLst>
            </a:pPr>
            <a:r>
              <a:rPr lang="en-US" sz="2800" b="1" dirty="0"/>
              <a:t>	A. Prevailing disorders (11:17–22)</a:t>
            </a:r>
          </a:p>
          <a:p>
            <a:pPr>
              <a:tabLst>
                <a:tab pos="387350" algn="l"/>
              </a:tabLst>
            </a:pPr>
            <a:r>
              <a:rPr lang="en-US" sz="2800" b="1" dirty="0"/>
              <a:t>	B. Prescribed order (11:23–26)</a:t>
            </a:r>
          </a:p>
          <a:p>
            <a:pPr>
              <a:tabLst>
                <a:tab pos="387350" algn="l"/>
              </a:tabLst>
            </a:pPr>
            <a:r>
              <a:rPr lang="en-US" sz="2800" b="1" dirty="0"/>
              <a:t>	C. Prerequisite preparation (11:27–34)</a:t>
            </a:r>
          </a:p>
        </p:txBody>
      </p:sp>
    </p:spTree>
    <p:extLst>
      <p:ext uri="{BB962C8B-B14F-4D97-AF65-F5344CB8AC3E}">
        <p14:creationId xmlns:p14="http://schemas.microsoft.com/office/powerpoint/2010/main" val="319919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A3C86BE-3A36-4FA8-BF79-CD3383E37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t="1126" r="405" b="1129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F57FCE17-ACF2-43EF-9C28-B21DA878F35B}"/>
              </a:ext>
            </a:extLst>
          </p:cNvPr>
          <p:cNvSpPr/>
          <p:nvPr/>
        </p:nvSpPr>
        <p:spPr>
          <a:xfrm>
            <a:off x="2090253" y="2195943"/>
            <a:ext cx="2883871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Pride</a:t>
            </a:r>
          </a:p>
          <a:p>
            <a:pPr marL="166688" indent="-166688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Envy</a:t>
            </a:r>
          </a:p>
          <a:p>
            <a:pPr marL="166688" indent="-166688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Covetousness</a:t>
            </a:r>
          </a:p>
          <a:p>
            <a:pPr marL="166688" indent="-166688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Insincerity</a:t>
            </a:r>
          </a:p>
          <a:p>
            <a:pPr marL="166688" indent="-166688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Unrepentant spirit</a:t>
            </a:r>
          </a:p>
          <a:p>
            <a:pPr marL="166688" indent="-166688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Hatred</a:t>
            </a:r>
          </a:p>
          <a:p>
            <a:pPr marL="166688" indent="-166688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Discontentment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F8E2785-01B6-424A-9E91-280745E8883F}"/>
              </a:ext>
            </a:extLst>
          </p:cNvPr>
          <p:cNvSpPr/>
          <p:nvPr/>
        </p:nvSpPr>
        <p:spPr>
          <a:xfrm>
            <a:off x="7250454" y="2198876"/>
            <a:ext cx="2939683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Reading Scripture </a:t>
            </a:r>
          </a:p>
          <a:p>
            <a:pPr marL="166688" indent="-166688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Praying</a:t>
            </a:r>
          </a:p>
          <a:p>
            <a:pPr marL="166688" indent="-166688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Meditating on truth from God’s Word</a:t>
            </a:r>
          </a:p>
          <a:p>
            <a:pPr marL="166688" indent="-166688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Sincerely examining one’s heart</a:t>
            </a:r>
          </a:p>
          <a:p>
            <a:pPr marL="166688" indent="-166688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Settling differences with other believers</a:t>
            </a:r>
          </a:p>
          <a:p>
            <a:pPr marL="166688" indent="-166688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Remembering the suffering Christ endured</a:t>
            </a:r>
          </a:p>
        </p:txBody>
      </p:sp>
    </p:spTree>
    <p:extLst>
      <p:ext uri="{BB962C8B-B14F-4D97-AF65-F5344CB8AC3E}">
        <p14:creationId xmlns:p14="http://schemas.microsoft.com/office/powerpoint/2010/main" val="380003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EF342E2-5042-41D6-9741-2CCF551F8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964" r="593" b="4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31FD7-13CC-4DD5-8E10-F7013115A560}"/>
              </a:ext>
            </a:extLst>
          </p:cNvPr>
          <p:cNvSpPr txBox="1"/>
          <p:nvPr/>
        </p:nvSpPr>
        <p:spPr>
          <a:xfrm>
            <a:off x="1743151" y="1214232"/>
            <a:ext cx="494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Glorify God as a godly team member.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979F8-4433-49AD-86A2-A41BE3783C29}"/>
              </a:ext>
            </a:extLst>
          </p:cNvPr>
          <p:cNvSpPr txBox="1"/>
          <p:nvPr/>
        </p:nvSpPr>
        <p:spPr>
          <a:xfrm>
            <a:off x="1743151" y="1972090"/>
            <a:ext cx="4944375" cy="73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Recognize the Spirit’s illumination ministry.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327C5-5EE7-4B95-9779-0A9B34779220}"/>
              </a:ext>
            </a:extLst>
          </p:cNvPr>
          <p:cNvSpPr txBox="1"/>
          <p:nvPr/>
        </p:nvSpPr>
        <p:spPr>
          <a:xfrm>
            <a:off x="1743150" y="2663379"/>
            <a:ext cx="4812633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Depend of God’s wisdom for growth and ministry.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8CE011-D0F0-42AA-8176-62043D445767}"/>
              </a:ext>
            </a:extLst>
          </p:cNvPr>
          <p:cNvSpPr txBox="1"/>
          <p:nvPr/>
        </p:nvSpPr>
        <p:spPr>
          <a:xfrm>
            <a:off x="1743148" y="3373666"/>
            <a:ext cx="3182523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Serve God faithfully.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0BAC03-1649-40A1-9530-4A58F4C718D7}"/>
              </a:ext>
            </a:extLst>
          </p:cNvPr>
          <p:cNvSpPr txBox="1"/>
          <p:nvPr/>
        </p:nvSpPr>
        <p:spPr>
          <a:xfrm>
            <a:off x="1743148" y="4071613"/>
            <a:ext cx="4564662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Maintain a pure testimony.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D7564A-658A-43DE-BD19-7E1427039734}"/>
              </a:ext>
            </a:extLst>
          </p:cNvPr>
          <p:cNvSpPr txBox="1"/>
          <p:nvPr/>
        </p:nvSpPr>
        <p:spPr>
          <a:xfrm>
            <a:off x="1743148" y="4773863"/>
            <a:ext cx="4944378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Reflect Christ in relating to believers.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E71068-F5FA-4511-9913-A9B1BBA9B355}"/>
              </a:ext>
            </a:extLst>
          </p:cNvPr>
          <p:cNvSpPr txBox="1"/>
          <p:nvPr/>
        </p:nvSpPr>
        <p:spPr>
          <a:xfrm>
            <a:off x="1743148" y="5470937"/>
            <a:ext cx="494437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Honor and serve God no matter your lot in life.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E580D1-6D16-44CA-A0D5-531DFDEDFF91}"/>
              </a:ext>
            </a:extLst>
          </p:cNvPr>
          <p:cNvSpPr txBox="1"/>
          <p:nvPr/>
        </p:nvSpPr>
        <p:spPr>
          <a:xfrm>
            <a:off x="7129220" y="1261803"/>
            <a:ext cx="463399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Exercise liberty within the bounds of love.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E9D083-F895-4ABB-9A51-133E331AE509}"/>
              </a:ext>
            </a:extLst>
          </p:cNvPr>
          <p:cNvSpPr txBox="1"/>
          <p:nvPr/>
        </p:nvSpPr>
        <p:spPr>
          <a:xfrm>
            <a:off x="7129220" y="1979839"/>
            <a:ext cx="486646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/>
              <a:t>Worship God in harmony with fellow believers.</a:t>
            </a:r>
          </a:p>
        </p:txBody>
      </p:sp>
    </p:spTree>
    <p:extLst>
      <p:ext uri="{BB962C8B-B14F-4D97-AF65-F5344CB8AC3E}">
        <p14:creationId xmlns:p14="http://schemas.microsoft.com/office/powerpoint/2010/main" val="419907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2879</TotalTime>
  <Words>115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108</cp:revision>
  <dcterms:created xsi:type="dcterms:W3CDTF">2017-06-27T20:09:19Z</dcterms:created>
  <dcterms:modified xsi:type="dcterms:W3CDTF">2017-08-13T01:35:33Z</dcterms:modified>
</cp:coreProperties>
</file>