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83" r:id="rId4"/>
    <p:sldId id="282" r:id="rId5"/>
    <p:sldId id="268" r:id="rId6"/>
    <p:sldId id="278" r:id="rId7"/>
    <p:sldId id="279" r:id="rId8"/>
    <p:sldId id="284" r:id="rId9"/>
    <p:sldId id="280" r:id="rId10"/>
    <p:sldId id="285" r:id="rId11"/>
    <p:sldId id="28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C4722-F3BB-425E-8F8B-6773D3BE53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95" y="-92083"/>
            <a:ext cx="6415790" cy="12673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24548BBD-67A9-4CFC-8597-8483F162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069" r="531" b="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0C67D-532C-4E87-B6A3-F1B2EAA6F9CD}"/>
              </a:ext>
            </a:extLst>
          </p:cNvPr>
          <p:cNvSpPr/>
          <p:nvPr/>
        </p:nvSpPr>
        <p:spPr>
          <a:xfrm>
            <a:off x="1809459" y="1098639"/>
            <a:ext cx="7210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V. A Sensible Practice (5:9–13)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A. Disassociate from unrepentant members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B. Distinguish between the church and the </a:t>
            </a:r>
          </a:p>
          <a:p>
            <a:pPr>
              <a:tabLst>
                <a:tab pos="750888" algn="l"/>
              </a:tabLst>
            </a:pPr>
            <a:r>
              <a:rPr lang="en-US" sz="2800" b="1" dirty="0"/>
              <a:t>	world</a:t>
            </a:r>
          </a:p>
        </p:txBody>
      </p:sp>
    </p:spTree>
    <p:extLst>
      <p:ext uri="{BB962C8B-B14F-4D97-AF65-F5344CB8AC3E}">
        <p14:creationId xmlns:p14="http://schemas.microsoft.com/office/powerpoint/2010/main" val="12553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06483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3EBC5B-4CD1-42C9-A6EB-B1318C3CFB23}"/>
              </a:ext>
            </a:extLst>
          </p:cNvPr>
          <p:cNvSpPr/>
          <p:nvPr/>
        </p:nvSpPr>
        <p:spPr>
          <a:xfrm>
            <a:off x="1889312" y="109863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Serious Problems (5:1, 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Gross immorality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Tolerance of sin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50D9B2FE-A46E-4F62-A0E7-786FAD2E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069" r="531" b="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7DCF46-A8EA-4A3B-AC40-5DF0B877323E}"/>
              </a:ext>
            </a:extLst>
          </p:cNvPr>
          <p:cNvSpPr/>
          <p:nvPr/>
        </p:nvSpPr>
        <p:spPr>
          <a:xfrm>
            <a:off x="1216681" y="3770955"/>
            <a:ext cx="10975319" cy="3087045"/>
          </a:xfrm>
          <a:prstGeom prst="rect">
            <a:avLst/>
          </a:prstGeom>
          <a:solidFill>
            <a:srgbClr val="BD9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6750-146A-4540-A304-DA26C12C28CB}"/>
              </a:ext>
            </a:extLst>
          </p:cNvPr>
          <p:cNvSpPr/>
          <p:nvPr/>
        </p:nvSpPr>
        <p:spPr>
          <a:xfrm>
            <a:off x="2735451" y="3277859"/>
            <a:ext cx="7291951" cy="302281"/>
          </a:xfrm>
          <a:prstGeom prst="rect">
            <a:avLst/>
          </a:prstGeom>
          <a:solidFill>
            <a:srgbClr val="5F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7D3CF-BB40-4DFB-9B7D-169C83850080}"/>
              </a:ext>
            </a:extLst>
          </p:cNvPr>
          <p:cNvSpPr/>
          <p:nvPr/>
        </p:nvSpPr>
        <p:spPr>
          <a:xfrm>
            <a:off x="4734710" y="1871982"/>
            <a:ext cx="4420859" cy="309838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ABDB7-AA00-4286-BB44-B0A5A8DDF407}"/>
              </a:ext>
            </a:extLst>
          </p:cNvPr>
          <p:cNvSpPr/>
          <p:nvPr/>
        </p:nvSpPr>
        <p:spPr>
          <a:xfrm>
            <a:off x="4760541" y="2456034"/>
            <a:ext cx="4435973" cy="340066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85D454A3-61A9-447A-8997-967F1D3D7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069" r="531" b="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3F74539-DC58-4106-A602-E605F98EBDA4}"/>
              </a:ext>
            </a:extLst>
          </p:cNvPr>
          <p:cNvSpPr/>
          <p:nvPr/>
        </p:nvSpPr>
        <p:spPr>
          <a:xfrm>
            <a:off x="2619214" y="6376816"/>
            <a:ext cx="7291951" cy="302281"/>
          </a:xfrm>
          <a:prstGeom prst="rect">
            <a:avLst/>
          </a:prstGeom>
          <a:solidFill>
            <a:srgbClr val="5F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F10923-2D31-4031-8E75-4BF12821C733}"/>
              </a:ext>
            </a:extLst>
          </p:cNvPr>
          <p:cNvSpPr/>
          <p:nvPr/>
        </p:nvSpPr>
        <p:spPr>
          <a:xfrm>
            <a:off x="4768097" y="4911972"/>
            <a:ext cx="4420859" cy="309838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9A057F-FEDB-40E9-804F-EA059FBB2066}"/>
              </a:ext>
            </a:extLst>
          </p:cNvPr>
          <p:cNvSpPr/>
          <p:nvPr/>
        </p:nvSpPr>
        <p:spPr>
          <a:xfrm>
            <a:off x="4760541" y="5524699"/>
            <a:ext cx="4778666" cy="340066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B608C-3AEE-40C8-8D90-20A21B3A5727}"/>
              </a:ext>
            </a:extLst>
          </p:cNvPr>
          <p:cNvSpPr/>
          <p:nvPr/>
        </p:nvSpPr>
        <p:spPr>
          <a:xfrm>
            <a:off x="1796322" y="1098638"/>
            <a:ext cx="6141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A Specific Procedure (5:3–5)</a:t>
            </a:r>
          </a:p>
          <a:p>
            <a:pPr>
              <a:tabLst>
                <a:tab pos="363538" algn="l"/>
              </a:tabLst>
            </a:pPr>
            <a:r>
              <a:rPr lang="en-US" sz="2800" b="1" dirty="0"/>
              <a:t>	A. Paul’s role</a:t>
            </a:r>
          </a:p>
          <a:p>
            <a:pPr>
              <a:tabLst>
                <a:tab pos="363538" algn="l"/>
              </a:tabLst>
            </a:pPr>
            <a:r>
              <a:rPr lang="en-US" sz="2800" b="1" dirty="0"/>
              <a:t>	B. The church’s role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159442-C827-4AC3-9CD5-D3FCD4A8C952}"/>
              </a:ext>
            </a:extLst>
          </p:cNvPr>
          <p:cNvSpPr/>
          <p:nvPr/>
        </p:nvSpPr>
        <p:spPr>
          <a:xfrm>
            <a:off x="1700725" y="109863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A Solemn Principle (5:6)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A. The principle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B. The illustration</a:t>
            </a:r>
          </a:p>
        </p:txBody>
      </p:sp>
    </p:spTree>
    <p:extLst>
      <p:ext uri="{BB962C8B-B14F-4D97-AF65-F5344CB8AC3E}">
        <p14:creationId xmlns:p14="http://schemas.microsoft.com/office/powerpoint/2010/main" val="1386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A651C6-A061-49C9-B3E8-3F83F608C98A}"/>
              </a:ext>
            </a:extLst>
          </p:cNvPr>
          <p:cNvSpPr/>
          <p:nvPr/>
        </p:nvSpPr>
        <p:spPr>
          <a:xfrm>
            <a:off x="1716223" y="1098639"/>
            <a:ext cx="729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IV. Spiritual Purposes (5:7, 8)</a:t>
            </a:r>
          </a:p>
          <a:p>
            <a:pPr>
              <a:tabLst>
                <a:tab pos="457200" algn="l"/>
              </a:tabLst>
            </a:pPr>
            <a:r>
              <a:rPr lang="en-US" sz="2800" b="1" dirty="0"/>
              <a:t>	A. Create a picture of the Passover</a:t>
            </a:r>
          </a:p>
        </p:txBody>
      </p:sp>
    </p:spTree>
    <p:extLst>
      <p:ext uri="{BB962C8B-B14F-4D97-AF65-F5344CB8AC3E}">
        <p14:creationId xmlns:p14="http://schemas.microsoft.com/office/powerpoint/2010/main" val="27367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screenshot, photo, indoor, wall&#10;&#10;Description generated with high confidence">
            <a:extLst>
              <a:ext uri="{FF2B5EF4-FFF2-40B4-BE49-F238E27FC236}">
                <a16:creationId xmlns:a16="http://schemas.microsoft.com/office/drawing/2014/main" id="{B6D8FA67-A207-4581-B67A-DB7B1D0B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70" r="658" b="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F2793-7B51-480B-ABB7-AC15CDDF2BAD}"/>
              </a:ext>
            </a:extLst>
          </p:cNvPr>
          <p:cNvSpPr/>
          <p:nvPr/>
        </p:nvSpPr>
        <p:spPr>
          <a:xfrm>
            <a:off x="1716223" y="1098639"/>
            <a:ext cx="67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IV. Spiritual Purposes (5:7, 8)</a:t>
            </a:r>
          </a:p>
          <a:p>
            <a:pPr>
              <a:tabLst>
                <a:tab pos="449263" algn="l"/>
              </a:tabLst>
            </a:pPr>
            <a:r>
              <a:rPr lang="en-US" sz="2800" b="1" dirty="0"/>
              <a:t>	A. Create a picture of the Passover</a:t>
            </a:r>
          </a:p>
          <a:p>
            <a:pPr>
              <a:tabLst>
                <a:tab pos="449263" algn="l"/>
              </a:tabLst>
            </a:pPr>
            <a:r>
              <a:rPr lang="en-US" sz="2800" b="1" dirty="0"/>
              <a:t>	B. Purify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18943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2824</TotalTime>
  <Words>83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98</cp:revision>
  <dcterms:created xsi:type="dcterms:W3CDTF">2017-06-27T20:09:19Z</dcterms:created>
  <dcterms:modified xsi:type="dcterms:W3CDTF">2017-08-13T01:30:54Z</dcterms:modified>
</cp:coreProperties>
</file>