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8" r:id="rId4"/>
    <p:sldId id="285" r:id="rId5"/>
    <p:sldId id="286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624"/>
    <a:srgbClr val="181D30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95DC7-B1CC-47EA-8F41-E4CFBFCB1335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E18E9F-409E-4741-8F85-DF1ADAC625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46" y="-99832"/>
            <a:ext cx="9229691" cy="13040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7" name="Picture 16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4E740D5E-F16E-4B0A-805C-44D0100B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37111-4CDD-4549-A756-D0225C0DC5AB}"/>
              </a:ext>
            </a:extLst>
          </p:cNvPr>
          <p:cNvSpPr/>
          <p:nvPr/>
        </p:nvSpPr>
        <p:spPr>
          <a:xfrm>
            <a:off x="1889312" y="1098639"/>
            <a:ext cx="6348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Resolving Disputes (6:1–11)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A. A shameful practice (6:1–7a)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B. A selfless principle (6:7b, 8)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C. A sobering point (6:9–11)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8FBD11-D2B7-49C3-9500-5CD92DE5E46A}"/>
              </a:ext>
            </a:extLst>
          </p:cNvPr>
          <p:cNvSpPr/>
          <p:nvPr/>
        </p:nvSpPr>
        <p:spPr>
          <a:xfrm>
            <a:off x="1796322" y="1098638"/>
            <a:ext cx="6654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Maintaining Distinctiveness (6:12–20)</a:t>
            </a:r>
          </a:p>
          <a:p>
            <a:pPr>
              <a:tabLst>
                <a:tab pos="387350" algn="l"/>
              </a:tabLst>
            </a:pPr>
            <a:r>
              <a:rPr lang="en-US" sz="2800" b="1" dirty="0"/>
              <a:t>	A. Maintain godly purity (6:12–18)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B6CEEE14-E5C9-4A09-9C11-FC55042DF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070" r="784" b="3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874E972-8F93-4B4B-BCAB-8566D2CC77DF}"/>
              </a:ext>
            </a:extLst>
          </p:cNvPr>
          <p:cNvSpPr/>
          <p:nvPr/>
        </p:nvSpPr>
        <p:spPr>
          <a:xfrm>
            <a:off x="3067484" y="2232811"/>
            <a:ext cx="2047954" cy="1194009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2CAB76-D02E-4D9E-B5B0-A59D29F85885}"/>
              </a:ext>
            </a:extLst>
          </p:cNvPr>
          <p:cNvSpPr/>
          <p:nvPr/>
        </p:nvSpPr>
        <p:spPr>
          <a:xfrm>
            <a:off x="6597874" y="4055314"/>
            <a:ext cx="1487474" cy="1978680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F431CA-9E1A-4373-8694-BD055D4029B7}"/>
              </a:ext>
            </a:extLst>
          </p:cNvPr>
          <p:cNvSpPr/>
          <p:nvPr/>
        </p:nvSpPr>
        <p:spPr>
          <a:xfrm>
            <a:off x="5533592" y="1925492"/>
            <a:ext cx="2551755" cy="1501328"/>
          </a:xfrm>
          <a:prstGeom prst="rect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43D022-4DD5-41BF-A5F6-A8070580D44A}"/>
              </a:ext>
            </a:extLst>
          </p:cNvPr>
          <p:cNvSpPr/>
          <p:nvPr/>
        </p:nvSpPr>
        <p:spPr>
          <a:xfrm>
            <a:off x="3067484" y="4055313"/>
            <a:ext cx="1176624" cy="1812425"/>
          </a:xfrm>
          <a:prstGeom prst="rect">
            <a:avLst/>
          </a:prstGeom>
          <a:solidFill>
            <a:srgbClr val="9F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BA2DFE-E26A-42A9-8C03-EC11C9680A7B}"/>
              </a:ext>
            </a:extLst>
          </p:cNvPr>
          <p:cNvSpPr/>
          <p:nvPr/>
        </p:nvSpPr>
        <p:spPr>
          <a:xfrm>
            <a:off x="1796321" y="1098638"/>
            <a:ext cx="6712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Maintaining Distinctiveness (6:12–20)</a:t>
            </a:r>
          </a:p>
          <a:p>
            <a:pPr>
              <a:tabLst>
                <a:tab pos="379413" algn="l"/>
              </a:tabLst>
            </a:pPr>
            <a:r>
              <a:rPr lang="en-US" sz="2800" b="1" dirty="0"/>
              <a:t>	A. Maintain godly purity (6:12–18)</a:t>
            </a:r>
          </a:p>
          <a:p>
            <a:pPr>
              <a:tabLst>
                <a:tab pos="379413" algn="l"/>
              </a:tabLst>
            </a:pPr>
            <a:r>
              <a:rPr lang="en-US" sz="2800" b="1" dirty="0"/>
              <a:t>	B. Maintain a godly ambition (6:19, 20)</a:t>
            </a:r>
          </a:p>
        </p:txBody>
      </p:sp>
    </p:spTree>
    <p:extLst>
      <p:ext uri="{BB962C8B-B14F-4D97-AF65-F5344CB8AC3E}">
        <p14:creationId xmlns:p14="http://schemas.microsoft.com/office/powerpoint/2010/main" val="38054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06483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27C5-5EE7-4B95-9779-0A9B34779220}"/>
              </a:ext>
            </a:extLst>
          </p:cNvPr>
          <p:cNvSpPr txBox="1"/>
          <p:nvPr/>
        </p:nvSpPr>
        <p:spPr>
          <a:xfrm>
            <a:off x="1743150" y="2663379"/>
            <a:ext cx="48126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Depend of God’s wisdom for growth and ministry.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E011-D0F0-42AA-8176-62043D445767}"/>
              </a:ext>
            </a:extLst>
          </p:cNvPr>
          <p:cNvSpPr txBox="1"/>
          <p:nvPr/>
        </p:nvSpPr>
        <p:spPr>
          <a:xfrm>
            <a:off x="1743148" y="3373666"/>
            <a:ext cx="3182523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Serve God faithfully.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AC03-1649-40A1-9530-4A58F4C718D7}"/>
              </a:ext>
            </a:extLst>
          </p:cNvPr>
          <p:cNvSpPr txBox="1"/>
          <p:nvPr/>
        </p:nvSpPr>
        <p:spPr>
          <a:xfrm>
            <a:off x="1743148" y="4071613"/>
            <a:ext cx="456466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Maintain a pure testimony.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7564A-658A-43DE-BD19-7E1427039734}"/>
              </a:ext>
            </a:extLst>
          </p:cNvPr>
          <p:cNvSpPr txBox="1"/>
          <p:nvPr/>
        </p:nvSpPr>
        <p:spPr>
          <a:xfrm>
            <a:off x="1743148" y="4773863"/>
            <a:ext cx="494437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Reflect Christ in relating to believers.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2837</TotalTime>
  <Words>60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101</cp:revision>
  <dcterms:created xsi:type="dcterms:W3CDTF">2017-06-27T20:09:19Z</dcterms:created>
  <dcterms:modified xsi:type="dcterms:W3CDTF">2017-08-13T01:31:45Z</dcterms:modified>
</cp:coreProperties>
</file>