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71" r:id="rId4"/>
    <p:sldId id="266" r:id="rId5"/>
    <p:sldId id="269" r:id="rId6"/>
    <p:sldId id="267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AFB"/>
    <a:srgbClr val="2BD9A7"/>
    <a:srgbClr val="C7F5E8"/>
    <a:srgbClr val="86D1FA"/>
    <a:srgbClr val="000000"/>
    <a:srgbClr val="70E6C4"/>
    <a:srgbClr val="16A6F6"/>
    <a:srgbClr val="066DA4"/>
    <a:srgbClr val="21BC8E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78" name="Picture 7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9568046-62C1-4070-893C-BE2D6B8BC7D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19" y="193476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DE50203-8D43-455C-9C4A-CDF7CCF716BA}"/>
              </a:ext>
            </a:extLst>
          </p:cNvPr>
          <p:cNvSpPr/>
          <p:nvPr/>
        </p:nvSpPr>
        <p:spPr>
          <a:xfrm>
            <a:off x="1504259" y="1055111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The Confronter (2 Cor. 7:2–9)</a:t>
            </a:r>
          </a:p>
          <a:p>
            <a:pPr>
              <a:tabLst>
                <a:tab pos="250825" algn="l"/>
              </a:tabLst>
            </a:pPr>
            <a:r>
              <a:rPr lang="en-US" sz="2800" dirty="0"/>
              <a:t>	A. Genuine life (7:2)</a:t>
            </a:r>
          </a:p>
          <a:p>
            <a:pPr>
              <a:tabLst>
                <a:tab pos="250825" algn="l"/>
              </a:tabLst>
            </a:pPr>
            <a:r>
              <a:rPr lang="en-US" sz="2800" dirty="0"/>
              <a:t>	B. Genuine love (7:3)</a:t>
            </a:r>
          </a:p>
          <a:p>
            <a:pPr>
              <a:tabLst>
                <a:tab pos="250825" algn="l"/>
              </a:tabLst>
            </a:pPr>
            <a:r>
              <a:rPr lang="en-US" sz="2800" dirty="0"/>
              <a:t>	C. Guarded lips (7:8, 9)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013EBD9-2155-4576-9D04-D3359F53F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0" y="-5104"/>
            <a:ext cx="12198882" cy="686310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6937095" y="1576989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The sins progresses in the individual.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81073F-DB6F-47E4-9A36-B5E0379B1D80}"/>
              </a:ext>
            </a:extLst>
          </p:cNvPr>
          <p:cNvSpPr txBox="1"/>
          <p:nvPr/>
        </p:nvSpPr>
        <p:spPr>
          <a:xfrm>
            <a:off x="6937095" y="2308088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The sin destroys relationships.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F4E505-BF65-4CB7-86CC-7BD3F3BBFF79}"/>
              </a:ext>
            </a:extLst>
          </p:cNvPr>
          <p:cNvSpPr txBox="1"/>
          <p:nvPr/>
        </p:nvSpPr>
        <p:spPr>
          <a:xfrm>
            <a:off x="6937094" y="3053340"/>
            <a:ext cx="466135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The sin ruins the person’s testimony.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F511AE9-88E3-4126-9294-18FF212628AF}"/>
              </a:ext>
            </a:extLst>
          </p:cNvPr>
          <p:cNvSpPr txBox="1"/>
          <p:nvPr/>
        </p:nvSpPr>
        <p:spPr>
          <a:xfrm>
            <a:off x="6930955" y="3799220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The sin robs God of His glory.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A81FA5-AF11-4693-99C9-07031010A697}"/>
              </a:ext>
            </a:extLst>
          </p:cNvPr>
          <p:cNvSpPr txBox="1"/>
          <p:nvPr/>
        </p:nvSpPr>
        <p:spPr>
          <a:xfrm>
            <a:off x="6930954" y="4547725"/>
            <a:ext cx="446344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The sin spreads to others.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556195" y="157308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Being criticized by the person.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556195" y="2304184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Appearing to be spiritually superior.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556195" y="304943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Losing a friendship.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550055" y="379531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Appearing to be nosy.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550055" y="4543821"/>
            <a:ext cx="400588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Coming across as condescending.</a:t>
            </a:r>
          </a:p>
        </p:txBody>
      </p:sp>
    </p:spTree>
    <p:extLst>
      <p:ext uri="{BB962C8B-B14F-4D97-AF65-F5344CB8AC3E}">
        <p14:creationId xmlns:p14="http://schemas.microsoft.com/office/powerpoint/2010/main" val="38264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0" grpId="0"/>
      <p:bldP spid="71" grpId="0"/>
      <p:bldP spid="72" grpId="0"/>
      <p:bldP spid="73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C2FF60-B997-47ED-93D7-31A310019507}"/>
              </a:ext>
            </a:extLst>
          </p:cNvPr>
          <p:cNvSpPr/>
          <p:nvPr/>
        </p:nvSpPr>
        <p:spPr>
          <a:xfrm>
            <a:off x="1414585" y="1054258"/>
            <a:ext cx="609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Confronted (2 Cor. 7:9–11)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A. Genuine sorrow (7:9, 10)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B. Genuine repentance (7:11)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023EA76-7B7A-4221-A036-C160CD767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285"/>
          <a:stretch/>
        </p:blipFill>
        <p:spPr>
          <a:xfrm>
            <a:off x="0" y="0"/>
            <a:ext cx="12192000" cy="686752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CD30CC3-27CF-43DE-8A88-A40A282162A1}"/>
              </a:ext>
            </a:extLst>
          </p:cNvPr>
          <p:cNvSpPr txBox="1"/>
          <p:nvPr/>
        </p:nvSpPr>
        <p:spPr>
          <a:xfrm>
            <a:off x="6549292" y="1711226"/>
            <a:ext cx="3501720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diligent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58949E4-06D0-47F2-9B41-107381367162}"/>
              </a:ext>
            </a:extLst>
          </p:cNvPr>
          <p:cNvSpPr txBox="1"/>
          <p:nvPr/>
        </p:nvSpPr>
        <p:spPr>
          <a:xfrm>
            <a:off x="6553197" y="2457596"/>
            <a:ext cx="3501720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real and true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C6CAF5-2341-45DE-BD1B-8DC80433AA2D}"/>
              </a:ext>
            </a:extLst>
          </p:cNvPr>
          <p:cNvSpPr txBox="1"/>
          <p:nvPr/>
        </p:nvSpPr>
        <p:spPr>
          <a:xfrm>
            <a:off x="6549292" y="3203966"/>
            <a:ext cx="3501720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embarrassed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23DAB7-E5FC-4A97-AD71-A37708FD1072}"/>
              </a:ext>
            </a:extLst>
          </p:cNvPr>
          <p:cNvSpPr txBox="1"/>
          <p:nvPr/>
        </p:nvSpPr>
        <p:spPr>
          <a:xfrm>
            <a:off x="6549292" y="3950336"/>
            <a:ext cx="3501720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respect for God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52B212-034D-42BB-9D96-3A9F220AFF32}"/>
              </a:ext>
            </a:extLst>
          </p:cNvPr>
          <p:cNvSpPr txBox="1"/>
          <p:nvPr/>
        </p:nvSpPr>
        <p:spPr>
          <a:xfrm>
            <a:off x="6549292" y="4696706"/>
            <a:ext cx="3501720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ready for restoration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FADEF5-039F-4F7F-A5F8-72BC406F1BDB}"/>
              </a:ext>
            </a:extLst>
          </p:cNvPr>
          <p:cNvSpPr txBox="1"/>
          <p:nvPr/>
        </p:nvSpPr>
        <p:spPr>
          <a:xfrm>
            <a:off x="6549292" y="5440698"/>
            <a:ext cx="3501720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earnestness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4C5030E-2611-45CF-9999-5E852A4D6B48}"/>
              </a:ext>
            </a:extLst>
          </p:cNvPr>
          <p:cNvSpPr txBox="1"/>
          <p:nvPr/>
        </p:nvSpPr>
        <p:spPr>
          <a:xfrm>
            <a:off x="6549292" y="6184690"/>
            <a:ext cx="3501720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/>
              <a:t>just </a:t>
            </a:r>
          </a:p>
        </p:txBody>
      </p:sp>
    </p:spTree>
    <p:extLst>
      <p:ext uri="{BB962C8B-B14F-4D97-AF65-F5344CB8AC3E}">
        <p14:creationId xmlns:p14="http://schemas.microsoft.com/office/powerpoint/2010/main" val="43795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961DC4-87D6-449D-94C5-238647B65808}"/>
              </a:ext>
            </a:extLst>
          </p:cNvPr>
          <p:cNvSpPr/>
          <p:nvPr/>
        </p:nvSpPr>
        <p:spPr>
          <a:xfrm>
            <a:off x="1324708" y="1054258"/>
            <a:ext cx="76239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III. The Consequences (2 Cor. 7:12–16)</a:t>
            </a:r>
          </a:p>
          <a:p>
            <a:pPr>
              <a:tabLst>
                <a:tab pos="430213" algn="l"/>
              </a:tabLst>
            </a:pPr>
            <a:r>
              <a:rPr lang="en-US" sz="2800" dirty="0"/>
              <a:t>	A. Care is shown (7:12)</a:t>
            </a:r>
          </a:p>
          <a:p>
            <a:pPr>
              <a:tabLst>
                <a:tab pos="430213" algn="l"/>
              </a:tabLst>
            </a:pPr>
            <a:r>
              <a:rPr lang="en-US" sz="2800" dirty="0"/>
              <a:t>	B. Comfort is shared (7:13)</a:t>
            </a:r>
          </a:p>
          <a:p>
            <a:pPr>
              <a:tabLst>
                <a:tab pos="430213" algn="l"/>
              </a:tabLst>
            </a:pPr>
            <a:r>
              <a:rPr lang="en-US" sz="2800" dirty="0"/>
              <a:t>	C. Confidence is stated (7:14–16)</a:t>
            </a:r>
          </a:p>
        </p:txBody>
      </p:sp>
    </p:spTree>
    <p:extLst>
      <p:ext uri="{BB962C8B-B14F-4D97-AF65-F5344CB8AC3E}">
        <p14:creationId xmlns:p14="http://schemas.microsoft.com/office/powerpoint/2010/main" val="171227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816D2-7585-4A44-9192-AC59DB20D665}"/>
              </a:ext>
            </a:extLst>
          </p:cNvPr>
          <p:cNvSpPr txBox="1"/>
          <p:nvPr/>
        </p:nvSpPr>
        <p:spPr>
          <a:xfrm>
            <a:off x="1934689" y="4919646"/>
            <a:ext cx="395810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Exhibit excellence as Christ’s ambassador.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CC88D3-BD72-4513-ABBA-C35DC4D0ECC6}"/>
              </a:ext>
            </a:extLst>
          </p:cNvPr>
          <p:cNvSpPr txBox="1"/>
          <p:nvPr/>
        </p:nvSpPr>
        <p:spPr>
          <a:xfrm>
            <a:off x="1934689" y="5641721"/>
            <a:ext cx="358981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Separate from sin and apostasy.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099889-1317-496B-92B4-4130B9D5DF07}"/>
              </a:ext>
            </a:extLst>
          </p:cNvPr>
          <p:cNvSpPr txBox="1"/>
          <p:nvPr/>
        </p:nvSpPr>
        <p:spPr>
          <a:xfrm>
            <a:off x="6670815" y="1212484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Practice repentance.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1473</TotalTime>
  <Words>155</Words>
  <Application>Microsoft Office PowerPoint</Application>
  <PresentationFormat>Widescreen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72</cp:revision>
  <dcterms:created xsi:type="dcterms:W3CDTF">2018-07-08T22:49:39Z</dcterms:created>
  <dcterms:modified xsi:type="dcterms:W3CDTF">2018-07-10T21:24:58Z</dcterms:modified>
</cp:coreProperties>
</file>