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6" r:id="rId4"/>
    <p:sldId id="271" r:id="rId5"/>
    <p:sldId id="267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9A29"/>
    <a:srgbClr val="D8A839"/>
    <a:srgbClr val="002060"/>
    <a:srgbClr val="0E8C68"/>
    <a:srgbClr val="11A279"/>
    <a:srgbClr val="DEEDFE"/>
    <a:srgbClr val="2BC48C"/>
    <a:srgbClr val="0650A5"/>
    <a:srgbClr val="1BADBC"/>
    <a:srgbClr val="064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69" name="Picture 6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D1B47FC-C7E2-4F43-8F1E-5BA0E693A0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00" y="193296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7E5C60B-F054-4F78-9038-DB981BA1558E}"/>
              </a:ext>
            </a:extLst>
          </p:cNvPr>
          <p:cNvSpPr/>
          <p:nvPr/>
        </p:nvSpPr>
        <p:spPr>
          <a:xfrm>
            <a:off x="1504259" y="1054258"/>
            <a:ext cx="93434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Prospect of a Glorified Body (2 Cor. 5:1–8)</a:t>
            </a:r>
          </a:p>
          <a:p>
            <a:pPr>
              <a:tabLst>
                <a:tab pos="257175" algn="l"/>
              </a:tabLst>
            </a:pPr>
            <a:r>
              <a:rPr lang="en-US" sz="2800" dirty="0"/>
              <a:t>	A. The temporal tent versus the heavenly house (5:1)</a:t>
            </a:r>
          </a:p>
          <a:p>
            <a:pPr>
              <a:tabLst>
                <a:tab pos="257175" algn="l"/>
              </a:tabLst>
            </a:pPr>
            <a:r>
              <a:rPr lang="en-US" sz="2800" dirty="0"/>
              <a:t>	B. The groaning and desire (5:2–4)</a:t>
            </a:r>
          </a:p>
          <a:p>
            <a:pPr>
              <a:tabLst>
                <a:tab pos="257175" algn="l"/>
              </a:tabLst>
            </a:pPr>
            <a:r>
              <a:rPr lang="en-US" sz="2800" dirty="0"/>
              <a:t>	C. The down payment (5:5)</a:t>
            </a:r>
          </a:p>
          <a:p>
            <a:pPr>
              <a:tabLst>
                <a:tab pos="257175" algn="l"/>
              </a:tabLst>
            </a:pPr>
            <a:r>
              <a:rPr lang="en-US" sz="2800" dirty="0"/>
              <a:t>	D. The confident believer’s preference (5:6–8)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45B838-3501-4A85-BE89-E4216EF5D08B}"/>
              </a:ext>
            </a:extLst>
          </p:cNvPr>
          <p:cNvSpPr/>
          <p:nvPr/>
        </p:nvSpPr>
        <p:spPr>
          <a:xfrm>
            <a:off x="1414584" y="1054258"/>
            <a:ext cx="9198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Motivations for Present Service (2 Cor. 5:9–15)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To please the Lord (5:9)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The Judgment Seat of Christ (5:10)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B666EC2-2E53-405B-99DA-8FADF4874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" r="57" b="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9469C8-246C-4865-836C-03470E65E1CA}"/>
              </a:ext>
            </a:extLst>
          </p:cNvPr>
          <p:cNvSpPr txBox="1"/>
          <p:nvPr/>
        </p:nvSpPr>
        <p:spPr>
          <a:xfrm>
            <a:off x="765423" y="2157871"/>
            <a:ext cx="4000416" cy="236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Serving out of obligation.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self-righteously.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out of pride.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out of self-confidence.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99039-DBAF-4E6C-BD48-385D2C6887A1}"/>
              </a:ext>
            </a:extLst>
          </p:cNvPr>
          <p:cNvSpPr txBox="1"/>
          <p:nvPr/>
        </p:nvSpPr>
        <p:spPr>
          <a:xfrm>
            <a:off x="7459330" y="2154624"/>
            <a:ext cx="3966785" cy="2642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Serving to gain complements.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to appear righteous.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for financial gain.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for fame.</a:t>
            </a:r>
          </a:p>
          <a:p>
            <a:pPr algn="ctr">
              <a:lnSpc>
                <a:spcPts val="2200"/>
              </a:lnSpc>
            </a:pPr>
            <a:endParaRPr lang="en-US" sz="2400" b="1" dirty="0"/>
          </a:p>
          <a:p>
            <a:pPr algn="ctr">
              <a:lnSpc>
                <a:spcPts val="2200"/>
              </a:lnSpc>
            </a:pPr>
            <a:r>
              <a:rPr lang="en-US" sz="2400" b="1" dirty="0"/>
              <a:t>Serving to shame others. </a:t>
            </a:r>
          </a:p>
        </p:txBody>
      </p:sp>
    </p:spTree>
    <p:extLst>
      <p:ext uri="{BB962C8B-B14F-4D97-AF65-F5344CB8AC3E}">
        <p14:creationId xmlns:p14="http://schemas.microsoft.com/office/powerpoint/2010/main" val="38264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45B838-3501-4A85-BE89-E4216EF5D08B}"/>
              </a:ext>
            </a:extLst>
          </p:cNvPr>
          <p:cNvSpPr/>
          <p:nvPr/>
        </p:nvSpPr>
        <p:spPr>
          <a:xfrm>
            <a:off x="1414584" y="1054258"/>
            <a:ext cx="9198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Motivations for Present Service (2 Cor. 5:9–15)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To please the Lord (5:9)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The Judgment Seat of Christ (5:10)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C. The fear of the Lord (5:11–14)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D. The love of Christ (5:14)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E. The lostness of the unsaved (5:14, 15)</a:t>
            </a:r>
          </a:p>
        </p:txBody>
      </p:sp>
    </p:spTree>
    <p:extLst>
      <p:ext uri="{BB962C8B-B14F-4D97-AF65-F5344CB8AC3E}">
        <p14:creationId xmlns:p14="http://schemas.microsoft.com/office/powerpoint/2010/main" val="18444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1188</TotalTime>
  <Words>120</Words>
  <Application>Microsoft Office PowerPoint</Application>
  <PresentationFormat>Widescreen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46</cp:revision>
  <dcterms:created xsi:type="dcterms:W3CDTF">2018-07-08T22:49:39Z</dcterms:created>
  <dcterms:modified xsi:type="dcterms:W3CDTF">2018-07-10T21:19:49Z</dcterms:modified>
</cp:coreProperties>
</file>