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sldIdLst>
    <p:sldId id="263" r:id="rId2"/>
    <p:sldId id="262" r:id="rId3"/>
    <p:sldId id="270" r:id="rId4"/>
    <p:sldId id="271" r:id="rId5"/>
    <p:sldId id="272" r:id="rId6"/>
    <p:sldId id="264" r:id="rId7"/>
    <p:sldId id="269" r:id="rId8"/>
    <p:sldId id="265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8C68"/>
    <a:srgbClr val="11A279"/>
    <a:srgbClr val="002060"/>
    <a:srgbClr val="DEEDFE"/>
    <a:srgbClr val="2BC48C"/>
    <a:srgbClr val="0650A5"/>
    <a:srgbClr val="1BADBC"/>
    <a:srgbClr val="064C98"/>
    <a:srgbClr val="29B986"/>
    <a:srgbClr val="147F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12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678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16B97166-6DE4-43C0-AA59-D822EC5470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37" r="42510" b="75009"/>
          <a:stretch/>
        </p:blipFill>
        <p:spPr>
          <a:xfrm rot="10800000" flipH="1">
            <a:off x="649928" y="-6"/>
            <a:ext cx="11542072" cy="685800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2557FB8-1C08-4ADB-BB34-161047CE59C4}"/>
              </a:ext>
            </a:extLst>
          </p:cNvPr>
          <p:cNvSpPr/>
          <p:nvPr userDrawn="1"/>
        </p:nvSpPr>
        <p:spPr>
          <a:xfrm>
            <a:off x="-1" y="0"/>
            <a:ext cx="769361" cy="6858000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138203C8-63D5-47E5-82D3-777607064E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" r="32460" b="95233"/>
          <a:stretch/>
        </p:blipFill>
        <p:spPr>
          <a:xfrm rot="5400000" flipV="1">
            <a:off x="-2902578" y="3177973"/>
            <a:ext cx="6570581" cy="513001"/>
          </a:xfrm>
          <a:prstGeom prst="rect">
            <a:avLst/>
          </a:prstGeom>
          <a:effectLst/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CF8E05B-3F21-4410-B2A8-5F1CBF86D7C9}"/>
              </a:ext>
            </a:extLst>
          </p:cNvPr>
          <p:cNvSpPr/>
          <p:nvPr userDrawn="1"/>
        </p:nvSpPr>
        <p:spPr>
          <a:xfrm>
            <a:off x="11075465" y="2508532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29BF39B-19EF-47D5-A9E6-0F0B3773B4EA}"/>
              </a:ext>
            </a:extLst>
          </p:cNvPr>
          <p:cNvSpPr/>
          <p:nvPr userDrawn="1"/>
        </p:nvSpPr>
        <p:spPr>
          <a:xfrm>
            <a:off x="11075465" y="5711318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7F8151B-43DB-4F84-949D-8CBD8634E24D}"/>
              </a:ext>
            </a:extLst>
          </p:cNvPr>
          <p:cNvSpPr/>
          <p:nvPr userDrawn="1"/>
        </p:nvSpPr>
        <p:spPr>
          <a:xfrm>
            <a:off x="11075465" y="2908424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D7346FE-2E1A-4492-A6B5-9A8A6CCC4258}"/>
              </a:ext>
            </a:extLst>
          </p:cNvPr>
          <p:cNvSpPr/>
          <p:nvPr userDrawn="1"/>
        </p:nvSpPr>
        <p:spPr>
          <a:xfrm>
            <a:off x="11075465" y="3308316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FE54028-2143-4E94-906A-5F0FE334F615}"/>
              </a:ext>
            </a:extLst>
          </p:cNvPr>
          <p:cNvSpPr/>
          <p:nvPr userDrawn="1"/>
        </p:nvSpPr>
        <p:spPr>
          <a:xfrm>
            <a:off x="11075465" y="3710025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F851EB6-3C35-4747-BEC1-038CEEB9FA6F}"/>
              </a:ext>
            </a:extLst>
          </p:cNvPr>
          <p:cNvSpPr/>
          <p:nvPr userDrawn="1"/>
        </p:nvSpPr>
        <p:spPr>
          <a:xfrm>
            <a:off x="11075465" y="4111293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FE06DA2-FA82-4208-A54D-2634023533F8}"/>
              </a:ext>
            </a:extLst>
          </p:cNvPr>
          <p:cNvSpPr/>
          <p:nvPr userDrawn="1"/>
        </p:nvSpPr>
        <p:spPr>
          <a:xfrm>
            <a:off x="11075465" y="4512561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EEAF336-9AAE-47B4-A98D-D3A546726070}"/>
              </a:ext>
            </a:extLst>
          </p:cNvPr>
          <p:cNvSpPr/>
          <p:nvPr userDrawn="1"/>
        </p:nvSpPr>
        <p:spPr>
          <a:xfrm>
            <a:off x="11075465" y="1311298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48E6436-D706-4C21-8E1E-B35BE5161E46}"/>
              </a:ext>
            </a:extLst>
          </p:cNvPr>
          <p:cNvSpPr/>
          <p:nvPr userDrawn="1"/>
        </p:nvSpPr>
        <p:spPr>
          <a:xfrm>
            <a:off x="11075465" y="1712566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8511606-85D2-4D5B-AFB2-1A1894ADF87F}"/>
              </a:ext>
            </a:extLst>
          </p:cNvPr>
          <p:cNvSpPr/>
          <p:nvPr userDrawn="1"/>
        </p:nvSpPr>
        <p:spPr>
          <a:xfrm>
            <a:off x="11075465" y="2113834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4568407-10DF-4111-B852-09B4BCC810E3}"/>
              </a:ext>
            </a:extLst>
          </p:cNvPr>
          <p:cNvSpPr/>
          <p:nvPr userDrawn="1"/>
        </p:nvSpPr>
        <p:spPr>
          <a:xfrm>
            <a:off x="11075465" y="4919366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8492B57-88C4-4B4A-B24B-7370DF4EE25A}"/>
              </a:ext>
            </a:extLst>
          </p:cNvPr>
          <p:cNvSpPr/>
          <p:nvPr userDrawn="1"/>
        </p:nvSpPr>
        <p:spPr>
          <a:xfrm>
            <a:off x="11075465" y="5320634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C9A636B-3644-4E9D-9347-244FE4B8DEB0}"/>
              </a:ext>
            </a:extLst>
          </p:cNvPr>
          <p:cNvCxnSpPr>
            <a:cxnSpLocks/>
          </p:cNvCxnSpPr>
          <p:nvPr userDrawn="1"/>
        </p:nvCxnSpPr>
        <p:spPr>
          <a:xfrm>
            <a:off x="11096164" y="110389"/>
            <a:ext cx="0" cy="1069192"/>
          </a:xfrm>
          <a:prstGeom prst="line">
            <a:avLst/>
          </a:prstGeom>
          <a:ln w="44450">
            <a:solidFill>
              <a:srgbClr val="1BAD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A54312C2-A30D-4EFD-8701-C758D6B29969}"/>
              </a:ext>
            </a:extLst>
          </p:cNvPr>
          <p:cNvSpPr txBox="1"/>
          <p:nvPr userDrawn="1"/>
        </p:nvSpPr>
        <p:spPr>
          <a:xfrm rot="16200000">
            <a:off x="10688672" y="474262"/>
            <a:ext cx="11963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LESSON 4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6318DA0-A6A5-4BD2-A5F8-198FA27C4E46}"/>
              </a:ext>
            </a:extLst>
          </p:cNvPr>
          <p:cNvSpPr/>
          <p:nvPr userDrawn="1"/>
        </p:nvSpPr>
        <p:spPr>
          <a:xfrm>
            <a:off x="11081878" y="6102002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79AC9ED-36C2-43DC-B425-A9ADA7BD16C5}"/>
              </a:ext>
            </a:extLst>
          </p:cNvPr>
          <p:cNvSpPr/>
          <p:nvPr userDrawn="1"/>
        </p:nvSpPr>
        <p:spPr>
          <a:xfrm>
            <a:off x="11081878" y="6490504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618DF37-922A-40D3-8B3D-EACA17CA6E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" t="35812" r="11287" b="35426"/>
          <a:stretch/>
        </p:blipFill>
        <p:spPr>
          <a:xfrm rot="5400000">
            <a:off x="10707575" y="5566958"/>
            <a:ext cx="1895870" cy="49665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9418F0F6-9094-4A32-9686-CD24FA72B08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987" y="190564"/>
            <a:ext cx="818763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9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8AA8DE-D760-4909-9DEB-EC5F5BDE3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66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D99F89E-1CC2-4EF9-9CE3-11BB26C29DA5}"/>
              </a:ext>
            </a:extLst>
          </p:cNvPr>
          <p:cNvSpPr/>
          <p:nvPr/>
        </p:nvSpPr>
        <p:spPr>
          <a:xfrm>
            <a:off x="1504258" y="1054258"/>
            <a:ext cx="781538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90488" algn="l"/>
              </a:tabLst>
            </a:pPr>
            <a:r>
              <a:rPr lang="en-US" sz="2800" dirty="0"/>
              <a:t>I. The Servant’s Confidence (2 Cor. 4:1–6)</a:t>
            </a:r>
          </a:p>
          <a:p>
            <a:pPr>
              <a:tabLst>
                <a:tab pos="265113" algn="l"/>
              </a:tabLst>
            </a:pPr>
            <a:r>
              <a:rPr lang="en-US" sz="2800" dirty="0"/>
              <a:t>	A. His perseverance (4:1)</a:t>
            </a:r>
          </a:p>
          <a:p>
            <a:pPr>
              <a:tabLst>
                <a:tab pos="265113" algn="l"/>
              </a:tabLst>
            </a:pPr>
            <a:r>
              <a:rPr lang="en-US" sz="2800" dirty="0"/>
              <a:t>	B. His openness and honesty (4:2)</a:t>
            </a:r>
          </a:p>
          <a:p>
            <a:pPr>
              <a:tabLst>
                <a:tab pos="265113" algn="l"/>
              </a:tabLst>
            </a:pPr>
            <a:r>
              <a:rPr lang="en-US" sz="2800" dirty="0"/>
              <a:t>	C. His opponent (4:3, 4)</a:t>
            </a:r>
          </a:p>
        </p:txBody>
      </p:sp>
    </p:spTree>
    <p:extLst>
      <p:ext uri="{BB962C8B-B14F-4D97-AF65-F5344CB8AC3E}">
        <p14:creationId xmlns:p14="http://schemas.microsoft.com/office/powerpoint/2010/main" val="131189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540805B7-4762-43FD-A5E5-2F21C4EC9B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42BB54F7-C8DB-4282-9AD6-620177DA2A5F}"/>
              </a:ext>
            </a:extLst>
          </p:cNvPr>
          <p:cNvSpPr txBox="1"/>
          <p:nvPr/>
        </p:nvSpPr>
        <p:spPr>
          <a:xfrm>
            <a:off x="1376442" y="1799726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Unfounded philosophies.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549E12B-A86D-4361-9662-01B50ACEDA02}"/>
              </a:ext>
            </a:extLst>
          </p:cNvPr>
          <p:cNvSpPr txBox="1"/>
          <p:nvPr/>
        </p:nvSpPr>
        <p:spPr>
          <a:xfrm>
            <a:off x="1376442" y="2530825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Subtle lies.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FD163F6-9F90-4840-9F60-F76B472E4312}"/>
              </a:ext>
            </a:extLst>
          </p:cNvPr>
          <p:cNvSpPr txBox="1"/>
          <p:nvPr/>
        </p:nvSpPr>
        <p:spPr>
          <a:xfrm>
            <a:off x="1376442" y="3276077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Selfish pursuits.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8E71EA1-3A0C-473C-AB09-638BF4143BEB}"/>
              </a:ext>
            </a:extLst>
          </p:cNvPr>
          <p:cNvSpPr txBox="1"/>
          <p:nvPr/>
        </p:nvSpPr>
        <p:spPr>
          <a:xfrm>
            <a:off x="1370302" y="4021957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Appeals to lustful desires.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8F0C1E5-A8A4-404D-9A73-E77B00395D44}"/>
              </a:ext>
            </a:extLst>
          </p:cNvPr>
          <p:cNvSpPr txBox="1"/>
          <p:nvPr/>
        </p:nvSpPr>
        <p:spPr>
          <a:xfrm>
            <a:off x="1370302" y="4770462"/>
            <a:ext cx="4005884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Appeals to pride.</a:t>
            </a:r>
          </a:p>
        </p:txBody>
      </p:sp>
    </p:spTree>
    <p:extLst>
      <p:ext uri="{BB962C8B-B14F-4D97-AF65-F5344CB8AC3E}">
        <p14:creationId xmlns:p14="http://schemas.microsoft.com/office/powerpoint/2010/main" val="304466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0" grpId="0"/>
      <p:bldP spid="81" grpId="0"/>
      <p:bldP spid="8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D99F89E-1CC2-4EF9-9CE3-11BB26C29DA5}"/>
              </a:ext>
            </a:extLst>
          </p:cNvPr>
          <p:cNvSpPr/>
          <p:nvPr/>
        </p:nvSpPr>
        <p:spPr>
          <a:xfrm>
            <a:off x="1504258" y="1054258"/>
            <a:ext cx="781538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90488" algn="l"/>
              </a:tabLst>
            </a:pPr>
            <a:r>
              <a:rPr lang="en-US" sz="2800" dirty="0"/>
              <a:t>I. The Servant’s Confidence (2 Cor. 4:1–6)</a:t>
            </a:r>
          </a:p>
          <a:p>
            <a:pPr>
              <a:tabLst>
                <a:tab pos="265113" algn="l"/>
              </a:tabLst>
            </a:pPr>
            <a:r>
              <a:rPr lang="en-US" sz="2800" dirty="0"/>
              <a:t>	A. His perseverance (4:1)</a:t>
            </a:r>
          </a:p>
          <a:p>
            <a:pPr>
              <a:tabLst>
                <a:tab pos="265113" algn="l"/>
              </a:tabLst>
            </a:pPr>
            <a:r>
              <a:rPr lang="en-US" sz="2800" dirty="0"/>
              <a:t>	B. His openness and honesty (4:2)</a:t>
            </a:r>
          </a:p>
          <a:p>
            <a:pPr>
              <a:tabLst>
                <a:tab pos="265113" algn="l"/>
              </a:tabLst>
            </a:pPr>
            <a:r>
              <a:rPr lang="en-US" sz="2800" dirty="0"/>
              <a:t>	C. His opponent (4:3, 4)</a:t>
            </a:r>
          </a:p>
          <a:p>
            <a:pPr>
              <a:tabLst>
                <a:tab pos="265113" algn="l"/>
              </a:tabLst>
            </a:pPr>
            <a:r>
              <a:rPr lang="en-US" sz="2800" dirty="0"/>
              <a:t>	D. His preaching (4:5, 6)</a:t>
            </a:r>
          </a:p>
        </p:txBody>
      </p:sp>
    </p:spTree>
    <p:extLst>
      <p:ext uri="{BB962C8B-B14F-4D97-AF65-F5344CB8AC3E}">
        <p14:creationId xmlns:p14="http://schemas.microsoft.com/office/powerpoint/2010/main" val="319054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540805B7-4762-43FD-A5E5-2F21C4EC9B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D24C0C2-2FD7-4F2C-B107-A5B2C49B81C8}"/>
              </a:ext>
            </a:extLst>
          </p:cNvPr>
          <p:cNvSpPr txBox="1"/>
          <p:nvPr/>
        </p:nvSpPr>
        <p:spPr>
          <a:xfrm>
            <a:off x="6757342" y="1803630"/>
            <a:ext cx="4463450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Live before the lost as an example of joy and contentment.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381073F-DB6F-47E4-9A36-B5E0379B1D80}"/>
              </a:ext>
            </a:extLst>
          </p:cNvPr>
          <p:cNvSpPr txBox="1"/>
          <p:nvPr/>
        </p:nvSpPr>
        <p:spPr>
          <a:xfrm>
            <a:off x="6751201" y="2530825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Love the lost.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8F4E505-BF65-4CB7-86CC-7BD3F3BBFF79}"/>
              </a:ext>
            </a:extLst>
          </p:cNvPr>
          <p:cNvSpPr txBox="1"/>
          <p:nvPr/>
        </p:nvSpPr>
        <p:spPr>
          <a:xfrm>
            <a:off x="6757341" y="3279981"/>
            <a:ext cx="4661357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Show the lost God’s grace.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F511AE9-88E3-4126-9294-18FF212628AF}"/>
              </a:ext>
            </a:extLst>
          </p:cNvPr>
          <p:cNvSpPr txBox="1"/>
          <p:nvPr/>
        </p:nvSpPr>
        <p:spPr>
          <a:xfrm>
            <a:off x="6751202" y="4025861"/>
            <a:ext cx="4260675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Share testimonies of God’s work in your life.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2A81FA5-AF11-4693-99C9-07031010A697}"/>
              </a:ext>
            </a:extLst>
          </p:cNvPr>
          <p:cNvSpPr txBox="1"/>
          <p:nvPr/>
        </p:nvSpPr>
        <p:spPr>
          <a:xfrm>
            <a:off x="6751201" y="4774366"/>
            <a:ext cx="4463449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Boldly proclaim the gospel.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2BB54F7-C8DB-4282-9AD6-620177DA2A5F}"/>
              </a:ext>
            </a:extLst>
          </p:cNvPr>
          <p:cNvSpPr txBox="1"/>
          <p:nvPr/>
        </p:nvSpPr>
        <p:spPr>
          <a:xfrm>
            <a:off x="1376442" y="1799726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Unfounded philosophies.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549E12B-A86D-4361-9662-01B50ACEDA02}"/>
              </a:ext>
            </a:extLst>
          </p:cNvPr>
          <p:cNvSpPr txBox="1"/>
          <p:nvPr/>
        </p:nvSpPr>
        <p:spPr>
          <a:xfrm>
            <a:off x="1376442" y="2530825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Subtle lies.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FD163F6-9F90-4840-9F60-F76B472E4312}"/>
              </a:ext>
            </a:extLst>
          </p:cNvPr>
          <p:cNvSpPr txBox="1"/>
          <p:nvPr/>
        </p:nvSpPr>
        <p:spPr>
          <a:xfrm>
            <a:off x="1376442" y="3276077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Selfish pursuits.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8E71EA1-3A0C-473C-AB09-638BF4143BEB}"/>
              </a:ext>
            </a:extLst>
          </p:cNvPr>
          <p:cNvSpPr txBox="1"/>
          <p:nvPr/>
        </p:nvSpPr>
        <p:spPr>
          <a:xfrm>
            <a:off x="1370302" y="4021957"/>
            <a:ext cx="44634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Appeals to lustful desires.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8F0C1E5-A8A4-404D-9A73-E77B00395D44}"/>
              </a:ext>
            </a:extLst>
          </p:cNvPr>
          <p:cNvSpPr txBox="1"/>
          <p:nvPr/>
        </p:nvSpPr>
        <p:spPr>
          <a:xfrm>
            <a:off x="1370302" y="4770462"/>
            <a:ext cx="4005884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Appeals to pride.</a:t>
            </a:r>
          </a:p>
        </p:txBody>
      </p:sp>
    </p:spTree>
    <p:extLst>
      <p:ext uri="{BB962C8B-B14F-4D97-AF65-F5344CB8AC3E}">
        <p14:creationId xmlns:p14="http://schemas.microsoft.com/office/powerpoint/2010/main" val="410024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70" grpId="0"/>
      <p:bldP spid="71" grpId="0"/>
      <p:bldP spid="72" grpId="0"/>
      <p:bldP spid="7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44E4FB3-48EE-4919-A119-809E3E15EB98}"/>
              </a:ext>
            </a:extLst>
          </p:cNvPr>
          <p:cNvSpPr/>
          <p:nvPr/>
        </p:nvSpPr>
        <p:spPr>
          <a:xfrm>
            <a:off x="1425148" y="1054258"/>
            <a:ext cx="781538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90488" algn="l"/>
              </a:tabLst>
            </a:pPr>
            <a:r>
              <a:rPr lang="en-US" sz="2800" dirty="0"/>
              <a:t>II. The Servant’s Difficulties (2 Cor. 4:7–15)</a:t>
            </a:r>
          </a:p>
          <a:p>
            <a:pPr>
              <a:tabLst>
                <a:tab pos="344488" algn="l"/>
              </a:tabLst>
            </a:pPr>
            <a:r>
              <a:rPr lang="en-US" sz="2800" dirty="0"/>
              <a:t>	A. His weakness (4:7)</a:t>
            </a:r>
          </a:p>
          <a:p>
            <a:pPr>
              <a:tabLst>
                <a:tab pos="344488" algn="l"/>
              </a:tabLst>
            </a:pPr>
            <a:r>
              <a:rPr lang="en-US" sz="2800" dirty="0"/>
              <a:t>	B. His hardships (4:8–15)</a:t>
            </a:r>
          </a:p>
          <a:p>
            <a:pPr>
              <a:tabLst>
                <a:tab pos="719138" algn="l"/>
              </a:tabLst>
            </a:pPr>
            <a:r>
              <a:rPr lang="en-US" sz="2800" dirty="0"/>
              <a:t>	1. The work of death</a:t>
            </a:r>
          </a:p>
          <a:p>
            <a:pPr>
              <a:tabLst>
                <a:tab pos="719138" algn="l"/>
              </a:tabLst>
            </a:pPr>
            <a:r>
              <a:rPr lang="en-US" sz="2800" dirty="0"/>
              <a:t>	2. The ministry of life</a:t>
            </a:r>
          </a:p>
        </p:txBody>
      </p:sp>
    </p:spTree>
    <p:extLst>
      <p:ext uri="{BB962C8B-B14F-4D97-AF65-F5344CB8AC3E}">
        <p14:creationId xmlns:p14="http://schemas.microsoft.com/office/powerpoint/2010/main" val="420170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5F0E6C-8D8D-4E56-AE2B-4AB52E1E6488}"/>
              </a:ext>
            </a:extLst>
          </p:cNvPr>
          <p:cNvSpPr/>
          <p:nvPr/>
        </p:nvSpPr>
        <p:spPr>
          <a:xfrm>
            <a:off x="1335272" y="1054258"/>
            <a:ext cx="78153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90488" algn="l"/>
              </a:tabLst>
            </a:pPr>
            <a:r>
              <a:rPr lang="en-US" sz="2800" dirty="0"/>
              <a:t>III. The Servant’s Hope (2 Cor. 4:16–18)</a:t>
            </a:r>
          </a:p>
        </p:txBody>
      </p:sp>
    </p:spTree>
    <p:extLst>
      <p:ext uri="{BB962C8B-B14F-4D97-AF65-F5344CB8AC3E}">
        <p14:creationId xmlns:p14="http://schemas.microsoft.com/office/powerpoint/2010/main" val="3697996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DE9BF284-6ED8-4A9C-9CEC-27826B195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D24C0C2-2FD7-4F2C-B107-A5B2C49B81C8}"/>
              </a:ext>
            </a:extLst>
          </p:cNvPr>
          <p:cNvSpPr txBox="1"/>
          <p:nvPr/>
        </p:nvSpPr>
        <p:spPr>
          <a:xfrm>
            <a:off x="1934690" y="1216279"/>
            <a:ext cx="4263715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Respond to trials with peace and confidence.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687AAA0-4040-412E-BA47-BD98E7B8C4B2}"/>
              </a:ext>
            </a:extLst>
          </p:cNvPr>
          <p:cNvSpPr txBox="1"/>
          <p:nvPr/>
        </p:nvSpPr>
        <p:spPr>
          <a:xfrm>
            <a:off x="1934690" y="1954833"/>
            <a:ext cx="4263715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Live in the sight of God.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1B60B89-85E6-43C1-B8BB-ACE211865AB8}"/>
              </a:ext>
            </a:extLst>
          </p:cNvPr>
          <p:cNvSpPr txBox="1"/>
          <p:nvPr/>
        </p:nvSpPr>
        <p:spPr>
          <a:xfrm>
            <a:off x="1934691" y="2693385"/>
            <a:ext cx="382524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Use my liberty in Christ to do God’s will.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81BD58E-4AAA-4DE9-8F07-DE3E96D50B2D}"/>
              </a:ext>
            </a:extLst>
          </p:cNvPr>
          <p:cNvSpPr txBox="1"/>
          <p:nvPr/>
        </p:nvSpPr>
        <p:spPr>
          <a:xfrm>
            <a:off x="1934691" y="3435734"/>
            <a:ext cx="3825248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Share the light of my treasure.</a:t>
            </a:r>
          </a:p>
        </p:txBody>
      </p:sp>
    </p:spTree>
    <p:extLst>
      <p:ext uri="{BB962C8B-B14F-4D97-AF65-F5344CB8AC3E}">
        <p14:creationId xmlns:p14="http://schemas.microsoft.com/office/powerpoint/2010/main" val="17259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1067</TotalTime>
  <Words>148</Words>
  <Application>Microsoft Office PowerPoint</Application>
  <PresentationFormat>Widescreen</PresentationFormat>
  <Paragraphs>34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Bauman</dc:creator>
  <cp:lastModifiedBy>Alex Bauman</cp:lastModifiedBy>
  <cp:revision>42</cp:revision>
  <dcterms:created xsi:type="dcterms:W3CDTF">2018-07-08T22:49:39Z</dcterms:created>
  <dcterms:modified xsi:type="dcterms:W3CDTF">2018-07-10T21:18:32Z</dcterms:modified>
</cp:coreProperties>
</file>