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82" r:id="rId3"/>
    <p:sldId id="283" r:id="rId4"/>
    <p:sldId id="284" r:id="rId5"/>
    <p:sldId id="262" r:id="rId6"/>
    <p:sldId id="268" r:id="rId7"/>
    <p:sldId id="264" r:id="rId8"/>
    <p:sldId id="270" r:id="rId9"/>
    <p:sldId id="269" r:id="rId10"/>
    <p:sldId id="272" r:id="rId11"/>
    <p:sldId id="271" r:id="rId12"/>
    <p:sldId id="274" r:id="rId13"/>
    <p:sldId id="273" r:id="rId14"/>
    <p:sldId id="276" r:id="rId15"/>
    <p:sldId id="275" r:id="rId16"/>
    <p:sldId id="277" r:id="rId17"/>
    <p:sldId id="278" r:id="rId18"/>
    <p:sldId id="279" r:id="rId19"/>
    <p:sldId id="280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DFE"/>
    <a:srgbClr val="2BC48C"/>
    <a:srgbClr val="002060"/>
    <a:srgbClr val="0650A5"/>
    <a:srgbClr val="1BADBC"/>
    <a:srgbClr val="064C98"/>
    <a:srgbClr val="29B986"/>
    <a:srgbClr val="147F8A"/>
    <a:srgbClr val="A6E1C3"/>
    <a:srgbClr val="2E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4221C4-42C4-48FC-8940-05064F5F8021}"/>
              </a:ext>
            </a:extLst>
          </p:cNvPr>
          <p:cNvSpPr/>
          <p:nvPr userDrawn="1"/>
        </p:nvSpPr>
        <p:spPr>
          <a:xfrm>
            <a:off x="272053" y="0"/>
            <a:ext cx="88719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58" name="Picture 5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9D823B5-B25F-46B1-B1AE-9B5B5DE018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00" y="185560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ABE6EEA-87E1-49E9-B08B-CBB6F56435B7}"/>
              </a:ext>
            </a:extLst>
          </p:cNvPr>
          <p:cNvSpPr/>
          <p:nvPr/>
        </p:nvSpPr>
        <p:spPr>
          <a:xfrm>
            <a:off x="6838462" y="3275532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46E0622-5CC5-49B3-A740-9F7CB7B0674C}"/>
              </a:ext>
            </a:extLst>
          </p:cNvPr>
          <p:cNvSpPr/>
          <p:nvPr/>
        </p:nvSpPr>
        <p:spPr>
          <a:xfrm>
            <a:off x="6838462" y="4053621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EAC160-F6BA-4E7F-ABD7-AE7872DE3DEA}"/>
              </a:ext>
            </a:extLst>
          </p:cNvPr>
          <p:cNvSpPr/>
          <p:nvPr/>
        </p:nvSpPr>
        <p:spPr>
          <a:xfrm>
            <a:off x="6838462" y="4770462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0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2. Comfort from Christ</a:t>
            </a:r>
          </a:p>
        </p:txBody>
      </p:sp>
    </p:spTree>
    <p:extLst>
      <p:ext uri="{BB962C8B-B14F-4D97-AF65-F5344CB8AC3E}">
        <p14:creationId xmlns:p14="http://schemas.microsoft.com/office/powerpoint/2010/main" val="27804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46E0622-5CC5-49B3-A740-9F7CB7B0674C}"/>
              </a:ext>
            </a:extLst>
          </p:cNvPr>
          <p:cNvSpPr/>
          <p:nvPr/>
        </p:nvSpPr>
        <p:spPr>
          <a:xfrm>
            <a:off x="6838462" y="4053621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EAC160-F6BA-4E7F-ABD7-AE7872DE3DEA}"/>
              </a:ext>
            </a:extLst>
          </p:cNvPr>
          <p:cNvSpPr/>
          <p:nvPr/>
        </p:nvSpPr>
        <p:spPr>
          <a:xfrm>
            <a:off x="6838462" y="4770462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4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2. Comfort from Christ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3. Example for others</a:t>
            </a:r>
          </a:p>
        </p:txBody>
      </p:sp>
    </p:spTree>
    <p:extLst>
      <p:ext uri="{BB962C8B-B14F-4D97-AF65-F5344CB8AC3E}">
        <p14:creationId xmlns:p14="http://schemas.microsoft.com/office/powerpoint/2010/main" val="28049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EAC160-F6BA-4E7F-ABD7-AE7872DE3DEA}"/>
              </a:ext>
            </a:extLst>
          </p:cNvPr>
          <p:cNvSpPr/>
          <p:nvPr/>
        </p:nvSpPr>
        <p:spPr>
          <a:xfrm>
            <a:off x="6838462" y="4770462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8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2. Comfort from Christ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3. Example for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4. Reliance on God</a:t>
            </a:r>
          </a:p>
        </p:txBody>
      </p:sp>
    </p:spTree>
    <p:extLst>
      <p:ext uri="{BB962C8B-B14F-4D97-AF65-F5344CB8AC3E}">
        <p14:creationId xmlns:p14="http://schemas.microsoft.com/office/powerpoint/2010/main" val="17537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2. Comfort from Christ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3. Example for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4. Reliance on God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5. Prayer and thanksgiving</a:t>
            </a:r>
          </a:p>
        </p:txBody>
      </p:sp>
    </p:spTree>
    <p:extLst>
      <p:ext uri="{BB962C8B-B14F-4D97-AF65-F5344CB8AC3E}">
        <p14:creationId xmlns:p14="http://schemas.microsoft.com/office/powerpoint/2010/main" val="33169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</p:spTree>
    <p:extLst>
      <p:ext uri="{BB962C8B-B14F-4D97-AF65-F5344CB8AC3E}">
        <p14:creationId xmlns:p14="http://schemas.microsoft.com/office/powerpoint/2010/main" val="140263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2. Comfort from Christ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3. Example for others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4. Reliance on God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5. Prayer and thanksgiving</a:t>
            </a:r>
          </a:p>
        </p:txBody>
      </p:sp>
    </p:spTree>
    <p:extLst>
      <p:ext uri="{BB962C8B-B14F-4D97-AF65-F5344CB8AC3E}">
        <p14:creationId xmlns:p14="http://schemas.microsoft.com/office/powerpoint/2010/main" val="4172591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5186470D-BA42-4F39-B41A-20A349A72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3" t="41596" r="-1" b="5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EBF26-9755-4AB1-9695-20FDC3A26E68}"/>
              </a:ext>
            </a:extLst>
          </p:cNvPr>
          <p:cNvSpPr txBox="1"/>
          <p:nvPr/>
        </p:nvSpPr>
        <p:spPr>
          <a:xfrm>
            <a:off x="7033845" y="3167390"/>
            <a:ext cx="177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CORINTH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FE9B505-DCB9-4E59-BEAE-ED4884A666E6}"/>
              </a:ext>
            </a:extLst>
          </p:cNvPr>
          <p:cNvSpPr/>
          <p:nvPr/>
        </p:nvSpPr>
        <p:spPr>
          <a:xfrm rot="1529209">
            <a:off x="7061770" y="3595158"/>
            <a:ext cx="145360" cy="748528"/>
          </a:xfrm>
          <a:prstGeom prst="downArrow">
            <a:avLst>
              <a:gd name="adj1" fmla="val 50000"/>
              <a:gd name="adj2" fmla="val 106055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2D27E3-CAE3-44DA-B80F-F3F0CAF6AABA}"/>
              </a:ext>
            </a:extLst>
          </p:cNvPr>
          <p:cNvSpPr/>
          <p:nvPr/>
        </p:nvSpPr>
        <p:spPr>
          <a:xfrm>
            <a:off x="6471137" y="4087447"/>
            <a:ext cx="1508370" cy="705241"/>
          </a:xfrm>
          <a:custGeom>
            <a:avLst/>
            <a:gdLst>
              <a:gd name="connsiteX0" fmla="*/ 1250462 w 1272270"/>
              <a:gd name="connsiteY0" fmla="*/ 296985 h 648684"/>
              <a:gd name="connsiteX1" fmla="*/ 1250462 w 1272270"/>
              <a:gd name="connsiteY1" fmla="*/ 414216 h 648684"/>
              <a:gd name="connsiteX2" fmla="*/ 1023816 w 1272270"/>
              <a:gd name="connsiteY2" fmla="*/ 648677 h 648684"/>
              <a:gd name="connsiteX3" fmla="*/ 687754 w 1272270"/>
              <a:gd name="connsiteY3" fmla="*/ 406400 h 648684"/>
              <a:gd name="connsiteX4" fmla="*/ 0 w 1272270"/>
              <a:gd name="connsiteY4" fmla="*/ 0 h 648684"/>
              <a:gd name="connsiteX0" fmla="*/ 1250462 w 1268475"/>
              <a:gd name="connsiteY0" fmla="*/ 296985 h 554904"/>
              <a:gd name="connsiteX1" fmla="*/ 1250462 w 1268475"/>
              <a:gd name="connsiteY1" fmla="*/ 414216 h 554904"/>
              <a:gd name="connsiteX2" fmla="*/ 1078524 w 1268475"/>
              <a:gd name="connsiteY2" fmla="*/ 554892 h 554904"/>
              <a:gd name="connsiteX3" fmla="*/ 687754 w 1268475"/>
              <a:gd name="connsiteY3" fmla="*/ 406400 h 554904"/>
              <a:gd name="connsiteX4" fmla="*/ 0 w 1268475"/>
              <a:gd name="connsiteY4" fmla="*/ 0 h 554904"/>
              <a:gd name="connsiteX0" fmla="*/ 1555262 w 1556299"/>
              <a:gd name="connsiteY0" fmla="*/ 0 h 586180"/>
              <a:gd name="connsiteX1" fmla="*/ 1250462 w 1556299"/>
              <a:gd name="connsiteY1" fmla="*/ 445477 h 586180"/>
              <a:gd name="connsiteX2" fmla="*/ 1078524 w 1556299"/>
              <a:gd name="connsiteY2" fmla="*/ 586153 h 586180"/>
              <a:gd name="connsiteX3" fmla="*/ 687754 w 1556299"/>
              <a:gd name="connsiteY3" fmla="*/ 437661 h 586180"/>
              <a:gd name="connsiteX4" fmla="*/ 0 w 1556299"/>
              <a:gd name="connsiteY4" fmla="*/ 31261 h 586180"/>
              <a:gd name="connsiteX0" fmla="*/ 1555262 w 1556331"/>
              <a:gd name="connsiteY0" fmla="*/ 0 h 588011"/>
              <a:gd name="connsiteX1" fmla="*/ 1258277 w 1556331"/>
              <a:gd name="connsiteY1" fmla="*/ 351693 h 588011"/>
              <a:gd name="connsiteX2" fmla="*/ 1078524 w 1556331"/>
              <a:gd name="connsiteY2" fmla="*/ 586153 h 588011"/>
              <a:gd name="connsiteX3" fmla="*/ 687754 w 1556331"/>
              <a:gd name="connsiteY3" fmla="*/ 437661 h 588011"/>
              <a:gd name="connsiteX4" fmla="*/ 0 w 1556331"/>
              <a:gd name="connsiteY4" fmla="*/ 31261 h 588011"/>
              <a:gd name="connsiteX0" fmla="*/ 1555262 w 1555262"/>
              <a:gd name="connsiteY0" fmla="*/ 0 h 588011"/>
              <a:gd name="connsiteX1" fmla="*/ 1453663 w 1555262"/>
              <a:gd name="connsiteY1" fmla="*/ 211015 h 588011"/>
              <a:gd name="connsiteX2" fmla="*/ 1258277 w 1555262"/>
              <a:gd name="connsiteY2" fmla="*/ 351693 h 588011"/>
              <a:gd name="connsiteX3" fmla="*/ 1078524 w 1555262"/>
              <a:gd name="connsiteY3" fmla="*/ 586153 h 588011"/>
              <a:gd name="connsiteX4" fmla="*/ 687754 w 1555262"/>
              <a:gd name="connsiteY4" fmla="*/ 437661 h 588011"/>
              <a:gd name="connsiteX5" fmla="*/ 0 w 1555262"/>
              <a:gd name="connsiteY5" fmla="*/ 31261 h 588011"/>
              <a:gd name="connsiteX0" fmla="*/ 1508370 w 1508370"/>
              <a:gd name="connsiteY0" fmla="*/ 0 h 705241"/>
              <a:gd name="connsiteX1" fmla="*/ 1453663 w 1508370"/>
              <a:gd name="connsiteY1" fmla="*/ 328245 h 705241"/>
              <a:gd name="connsiteX2" fmla="*/ 1258277 w 1508370"/>
              <a:gd name="connsiteY2" fmla="*/ 468923 h 705241"/>
              <a:gd name="connsiteX3" fmla="*/ 1078524 w 1508370"/>
              <a:gd name="connsiteY3" fmla="*/ 703383 h 705241"/>
              <a:gd name="connsiteX4" fmla="*/ 687754 w 1508370"/>
              <a:gd name="connsiteY4" fmla="*/ 554891 h 705241"/>
              <a:gd name="connsiteX5" fmla="*/ 0 w 1508370"/>
              <a:gd name="connsiteY5" fmla="*/ 148491 h 70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370" h="705241">
                <a:moveTo>
                  <a:pt x="1508370" y="0"/>
                </a:moveTo>
                <a:cubicBezTo>
                  <a:pt x="1486226" y="32564"/>
                  <a:pt x="1503160" y="269630"/>
                  <a:pt x="1453663" y="328245"/>
                </a:cubicBezTo>
                <a:cubicBezTo>
                  <a:pt x="1404166" y="386860"/>
                  <a:pt x="1320800" y="406400"/>
                  <a:pt x="1258277" y="468923"/>
                </a:cubicBezTo>
                <a:cubicBezTo>
                  <a:pt x="1195754" y="531446"/>
                  <a:pt x="1173611" y="689055"/>
                  <a:pt x="1078524" y="703383"/>
                </a:cubicBezTo>
                <a:cubicBezTo>
                  <a:pt x="983437" y="717711"/>
                  <a:pt x="867508" y="647373"/>
                  <a:pt x="687754" y="554891"/>
                </a:cubicBezTo>
                <a:cubicBezTo>
                  <a:pt x="508000" y="462409"/>
                  <a:pt x="258559" y="297634"/>
                  <a:pt x="0" y="148491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E4AAF8-5923-4B5E-A0FD-9B886BD33C45}"/>
              </a:ext>
            </a:extLst>
          </p:cNvPr>
          <p:cNvSpPr/>
          <p:nvPr/>
        </p:nvSpPr>
        <p:spPr>
          <a:xfrm>
            <a:off x="6744676" y="4314092"/>
            <a:ext cx="289169" cy="273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262D040-A54C-48C6-85A5-53DD787FDCD1}"/>
              </a:ext>
            </a:extLst>
          </p:cNvPr>
          <p:cNvSpPr/>
          <p:nvPr/>
        </p:nvSpPr>
        <p:spPr>
          <a:xfrm>
            <a:off x="5361352" y="4712525"/>
            <a:ext cx="2211756" cy="1023967"/>
          </a:xfrm>
          <a:custGeom>
            <a:avLst/>
            <a:gdLst>
              <a:gd name="connsiteX0" fmla="*/ 1250462 w 1272270"/>
              <a:gd name="connsiteY0" fmla="*/ 296985 h 648684"/>
              <a:gd name="connsiteX1" fmla="*/ 1250462 w 1272270"/>
              <a:gd name="connsiteY1" fmla="*/ 414216 h 648684"/>
              <a:gd name="connsiteX2" fmla="*/ 1023816 w 1272270"/>
              <a:gd name="connsiteY2" fmla="*/ 648677 h 648684"/>
              <a:gd name="connsiteX3" fmla="*/ 687754 w 1272270"/>
              <a:gd name="connsiteY3" fmla="*/ 406400 h 648684"/>
              <a:gd name="connsiteX4" fmla="*/ 0 w 1272270"/>
              <a:gd name="connsiteY4" fmla="*/ 0 h 648684"/>
              <a:gd name="connsiteX0" fmla="*/ 1250462 w 1268475"/>
              <a:gd name="connsiteY0" fmla="*/ 296985 h 554904"/>
              <a:gd name="connsiteX1" fmla="*/ 1250462 w 1268475"/>
              <a:gd name="connsiteY1" fmla="*/ 414216 h 554904"/>
              <a:gd name="connsiteX2" fmla="*/ 1078524 w 1268475"/>
              <a:gd name="connsiteY2" fmla="*/ 554892 h 554904"/>
              <a:gd name="connsiteX3" fmla="*/ 687754 w 1268475"/>
              <a:gd name="connsiteY3" fmla="*/ 406400 h 554904"/>
              <a:gd name="connsiteX4" fmla="*/ 0 w 1268475"/>
              <a:gd name="connsiteY4" fmla="*/ 0 h 554904"/>
              <a:gd name="connsiteX0" fmla="*/ 1555262 w 1556299"/>
              <a:gd name="connsiteY0" fmla="*/ 0 h 586180"/>
              <a:gd name="connsiteX1" fmla="*/ 1250462 w 1556299"/>
              <a:gd name="connsiteY1" fmla="*/ 445477 h 586180"/>
              <a:gd name="connsiteX2" fmla="*/ 1078524 w 1556299"/>
              <a:gd name="connsiteY2" fmla="*/ 586153 h 586180"/>
              <a:gd name="connsiteX3" fmla="*/ 687754 w 1556299"/>
              <a:gd name="connsiteY3" fmla="*/ 437661 h 586180"/>
              <a:gd name="connsiteX4" fmla="*/ 0 w 1556299"/>
              <a:gd name="connsiteY4" fmla="*/ 31261 h 586180"/>
              <a:gd name="connsiteX0" fmla="*/ 1555262 w 1556331"/>
              <a:gd name="connsiteY0" fmla="*/ 0 h 588011"/>
              <a:gd name="connsiteX1" fmla="*/ 1258277 w 1556331"/>
              <a:gd name="connsiteY1" fmla="*/ 351693 h 588011"/>
              <a:gd name="connsiteX2" fmla="*/ 1078524 w 1556331"/>
              <a:gd name="connsiteY2" fmla="*/ 586153 h 588011"/>
              <a:gd name="connsiteX3" fmla="*/ 687754 w 1556331"/>
              <a:gd name="connsiteY3" fmla="*/ 437661 h 588011"/>
              <a:gd name="connsiteX4" fmla="*/ 0 w 1556331"/>
              <a:gd name="connsiteY4" fmla="*/ 31261 h 588011"/>
              <a:gd name="connsiteX0" fmla="*/ 1555262 w 1555262"/>
              <a:gd name="connsiteY0" fmla="*/ 0 h 588011"/>
              <a:gd name="connsiteX1" fmla="*/ 1453663 w 1555262"/>
              <a:gd name="connsiteY1" fmla="*/ 211015 h 588011"/>
              <a:gd name="connsiteX2" fmla="*/ 1258277 w 1555262"/>
              <a:gd name="connsiteY2" fmla="*/ 351693 h 588011"/>
              <a:gd name="connsiteX3" fmla="*/ 1078524 w 1555262"/>
              <a:gd name="connsiteY3" fmla="*/ 586153 h 588011"/>
              <a:gd name="connsiteX4" fmla="*/ 687754 w 1555262"/>
              <a:gd name="connsiteY4" fmla="*/ 437661 h 588011"/>
              <a:gd name="connsiteX5" fmla="*/ 0 w 1555262"/>
              <a:gd name="connsiteY5" fmla="*/ 31261 h 588011"/>
              <a:gd name="connsiteX0" fmla="*/ 1508370 w 1508370"/>
              <a:gd name="connsiteY0" fmla="*/ 0 h 705241"/>
              <a:gd name="connsiteX1" fmla="*/ 1453663 w 1508370"/>
              <a:gd name="connsiteY1" fmla="*/ 328245 h 705241"/>
              <a:gd name="connsiteX2" fmla="*/ 1258277 w 1508370"/>
              <a:gd name="connsiteY2" fmla="*/ 468923 h 705241"/>
              <a:gd name="connsiteX3" fmla="*/ 1078524 w 1508370"/>
              <a:gd name="connsiteY3" fmla="*/ 703383 h 705241"/>
              <a:gd name="connsiteX4" fmla="*/ 687754 w 1508370"/>
              <a:gd name="connsiteY4" fmla="*/ 554891 h 705241"/>
              <a:gd name="connsiteX5" fmla="*/ 0 w 1508370"/>
              <a:gd name="connsiteY5" fmla="*/ 148491 h 705241"/>
              <a:gd name="connsiteX0" fmla="*/ 1508370 w 1508370"/>
              <a:gd name="connsiteY0" fmla="*/ 0 h 705241"/>
              <a:gd name="connsiteX1" fmla="*/ 1250463 w 1508370"/>
              <a:gd name="connsiteY1" fmla="*/ 234461 h 705241"/>
              <a:gd name="connsiteX2" fmla="*/ 1258277 w 1508370"/>
              <a:gd name="connsiteY2" fmla="*/ 468923 h 705241"/>
              <a:gd name="connsiteX3" fmla="*/ 1078524 w 1508370"/>
              <a:gd name="connsiteY3" fmla="*/ 703383 h 705241"/>
              <a:gd name="connsiteX4" fmla="*/ 687754 w 1508370"/>
              <a:gd name="connsiteY4" fmla="*/ 554891 h 705241"/>
              <a:gd name="connsiteX5" fmla="*/ 0 w 1508370"/>
              <a:gd name="connsiteY5" fmla="*/ 148491 h 705241"/>
              <a:gd name="connsiteX0" fmla="*/ 1508370 w 1508370"/>
              <a:gd name="connsiteY0" fmla="*/ 0 h 704703"/>
              <a:gd name="connsiteX1" fmla="*/ 1250463 w 1508370"/>
              <a:gd name="connsiteY1" fmla="*/ 234461 h 704703"/>
              <a:gd name="connsiteX2" fmla="*/ 1101969 w 1508370"/>
              <a:gd name="connsiteY2" fmla="*/ 484554 h 704703"/>
              <a:gd name="connsiteX3" fmla="*/ 1078524 w 1508370"/>
              <a:gd name="connsiteY3" fmla="*/ 703383 h 704703"/>
              <a:gd name="connsiteX4" fmla="*/ 687754 w 1508370"/>
              <a:gd name="connsiteY4" fmla="*/ 554891 h 704703"/>
              <a:gd name="connsiteX5" fmla="*/ 0 w 1508370"/>
              <a:gd name="connsiteY5" fmla="*/ 148491 h 704703"/>
              <a:gd name="connsiteX0" fmla="*/ 1508370 w 1508370"/>
              <a:gd name="connsiteY0" fmla="*/ 0 h 790045"/>
              <a:gd name="connsiteX1" fmla="*/ 1250463 w 1508370"/>
              <a:gd name="connsiteY1" fmla="*/ 234461 h 790045"/>
              <a:gd name="connsiteX2" fmla="*/ 1101969 w 1508370"/>
              <a:gd name="connsiteY2" fmla="*/ 484554 h 790045"/>
              <a:gd name="connsiteX3" fmla="*/ 1055078 w 1508370"/>
              <a:gd name="connsiteY3" fmla="*/ 789352 h 790045"/>
              <a:gd name="connsiteX4" fmla="*/ 687754 w 1508370"/>
              <a:gd name="connsiteY4" fmla="*/ 554891 h 790045"/>
              <a:gd name="connsiteX5" fmla="*/ 0 w 1508370"/>
              <a:gd name="connsiteY5" fmla="*/ 148491 h 790045"/>
              <a:gd name="connsiteX0" fmla="*/ 1508370 w 1508370"/>
              <a:gd name="connsiteY0" fmla="*/ 0 h 909886"/>
              <a:gd name="connsiteX1" fmla="*/ 1250463 w 1508370"/>
              <a:gd name="connsiteY1" fmla="*/ 234461 h 909886"/>
              <a:gd name="connsiteX2" fmla="*/ 1101969 w 1508370"/>
              <a:gd name="connsiteY2" fmla="*/ 484554 h 909886"/>
              <a:gd name="connsiteX3" fmla="*/ 1055078 w 1508370"/>
              <a:gd name="connsiteY3" fmla="*/ 789352 h 909886"/>
              <a:gd name="connsiteX4" fmla="*/ 797170 w 1508370"/>
              <a:gd name="connsiteY4" fmla="*/ 867506 h 909886"/>
              <a:gd name="connsiteX5" fmla="*/ 0 w 1508370"/>
              <a:gd name="connsiteY5" fmla="*/ 148491 h 909886"/>
              <a:gd name="connsiteX0" fmla="*/ 1508370 w 1508370"/>
              <a:gd name="connsiteY0" fmla="*/ 0 h 872047"/>
              <a:gd name="connsiteX1" fmla="*/ 1250463 w 1508370"/>
              <a:gd name="connsiteY1" fmla="*/ 234461 h 872047"/>
              <a:gd name="connsiteX2" fmla="*/ 1101969 w 1508370"/>
              <a:gd name="connsiteY2" fmla="*/ 484554 h 872047"/>
              <a:gd name="connsiteX3" fmla="*/ 1055078 w 1508370"/>
              <a:gd name="connsiteY3" fmla="*/ 789352 h 872047"/>
              <a:gd name="connsiteX4" fmla="*/ 797170 w 1508370"/>
              <a:gd name="connsiteY4" fmla="*/ 867506 h 872047"/>
              <a:gd name="connsiteX5" fmla="*/ 578338 w 1508370"/>
              <a:gd name="connsiteY5" fmla="*/ 687904 h 872047"/>
              <a:gd name="connsiteX6" fmla="*/ 0 w 1508370"/>
              <a:gd name="connsiteY6" fmla="*/ 148491 h 872047"/>
              <a:gd name="connsiteX0" fmla="*/ 1508370 w 1508370"/>
              <a:gd name="connsiteY0" fmla="*/ 0 h 935955"/>
              <a:gd name="connsiteX1" fmla="*/ 1250463 w 1508370"/>
              <a:gd name="connsiteY1" fmla="*/ 234461 h 935955"/>
              <a:gd name="connsiteX2" fmla="*/ 1101969 w 1508370"/>
              <a:gd name="connsiteY2" fmla="*/ 484554 h 935955"/>
              <a:gd name="connsiteX3" fmla="*/ 1055078 w 1508370"/>
              <a:gd name="connsiteY3" fmla="*/ 789352 h 935955"/>
              <a:gd name="connsiteX4" fmla="*/ 797170 w 1508370"/>
              <a:gd name="connsiteY4" fmla="*/ 867506 h 935955"/>
              <a:gd name="connsiteX5" fmla="*/ 570522 w 1508370"/>
              <a:gd name="connsiteY5" fmla="*/ 883289 h 935955"/>
              <a:gd name="connsiteX6" fmla="*/ 0 w 1508370"/>
              <a:gd name="connsiteY6" fmla="*/ 148491 h 935955"/>
              <a:gd name="connsiteX0" fmla="*/ 1508370 w 1508370"/>
              <a:gd name="connsiteY0" fmla="*/ 0 h 897200"/>
              <a:gd name="connsiteX1" fmla="*/ 1250463 w 1508370"/>
              <a:gd name="connsiteY1" fmla="*/ 234461 h 897200"/>
              <a:gd name="connsiteX2" fmla="*/ 1101969 w 1508370"/>
              <a:gd name="connsiteY2" fmla="*/ 484554 h 897200"/>
              <a:gd name="connsiteX3" fmla="*/ 1055078 w 1508370"/>
              <a:gd name="connsiteY3" fmla="*/ 789352 h 897200"/>
              <a:gd name="connsiteX4" fmla="*/ 797170 w 1508370"/>
              <a:gd name="connsiteY4" fmla="*/ 867506 h 897200"/>
              <a:gd name="connsiteX5" fmla="*/ 570522 w 1508370"/>
              <a:gd name="connsiteY5" fmla="*/ 883289 h 897200"/>
              <a:gd name="connsiteX6" fmla="*/ 375138 w 1508370"/>
              <a:gd name="connsiteY6" fmla="*/ 672274 h 897200"/>
              <a:gd name="connsiteX7" fmla="*/ 0 w 1508370"/>
              <a:gd name="connsiteY7" fmla="*/ 148491 h 897200"/>
              <a:gd name="connsiteX0" fmla="*/ 1508370 w 1508370"/>
              <a:gd name="connsiteY0" fmla="*/ 0 h 913121"/>
              <a:gd name="connsiteX1" fmla="*/ 1250463 w 1508370"/>
              <a:gd name="connsiteY1" fmla="*/ 234461 h 913121"/>
              <a:gd name="connsiteX2" fmla="*/ 1101969 w 1508370"/>
              <a:gd name="connsiteY2" fmla="*/ 484554 h 913121"/>
              <a:gd name="connsiteX3" fmla="*/ 1055078 w 1508370"/>
              <a:gd name="connsiteY3" fmla="*/ 789352 h 913121"/>
              <a:gd name="connsiteX4" fmla="*/ 797170 w 1508370"/>
              <a:gd name="connsiteY4" fmla="*/ 867506 h 913121"/>
              <a:gd name="connsiteX5" fmla="*/ 570522 w 1508370"/>
              <a:gd name="connsiteY5" fmla="*/ 883289 h 913121"/>
              <a:gd name="connsiteX6" fmla="*/ 351692 w 1508370"/>
              <a:gd name="connsiteY6" fmla="*/ 859843 h 913121"/>
              <a:gd name="connsiteX7" fmla="*/ 0 w 1508370"/>
              <a:gd name="connsiteY7" fmla="*/ 148491 h 913121"/>
              <a:gd name="connsiteX0" fmla="*/ 1508370 w 1508370"/>
              <a:gd name="connsiteY0" fmla="*/ 0 h 953144"/>
              <a:gd name="connsiteX1" fmla="*/ 1250463 w 1508370"/>
              <a:gd name="connsiteY1" fmla="*/ 234461 h 953144"/>
              <a:gd name="connsiteX2" fmla="*/ 1101969 w 1508370"/>
              <a:gd name="connsiteY2" fmla="*/ 484554 h 953144"/>
              <a:gd name="connsiteX3" fmla="*/ 1055078 w 1508370"/>
              <a:gd name="connsiteY3" fmla="*/ 789352 h 953144"/>
              <a:gd name="connsiteX4" fmla="*/ 797170 w 1508370"/>
              <a:gd name="connsiteY4" fmla="*/ 867506 h 953144"/>
              <a:gd name="connsiteX5" fmla="*/ 593968 w 1508370"/>
              <a:gd name="connsiteY5" fmla="*/ 945812 h 953144"/>
              <a:gd name="connsiteX6" fmla="*/ 351692 w 1508370"/>
              <a:gd name="connsiteY6" fmla="*/ 859843 h 953144"/>
              <a:gd name="connsiteX7" fmla="*/ 0 w 1508370"/>
              <a:gd name="connsiteY7" fmla="*/ 148491 h 953144"/>
              <a:gd name="connsiteX0" fmla="*/ 1781909 w 1781909"/>
              <a:gd name="connsiteY0" fmla="*/ 0 h 953144"/>
              <a:gd name="connsiteX1" fmla="*/ 1524002 w 1781909"/>
              <a:gd name="connsiteY1" fmla="*/ 234461 h 953144"/>
              <a:gd name="connsiteX2" fmla="*/ 1375508 w 1781909"/>
              <a:gd name="connsiteY2" fmla="*/ 484554 h 953144"/>
              <a:gd name="connsiteX3" fmla="*/ 1328617 w 1781909"/>
              <a:gd name="connsiteY3" fmla="*/ 789352 h 953144"/>
              <a:gd name="connsiteX4" fmla="*/ 1070709 w 1781909"/>
              <a:gd name="connsiteY4" fmla="*/ 867506 h 953144"/>
              <a:gd name="connsiteX5" fmla="*/ 867507 w 1781909"/>
              <a:gd name="connsiteY5" fmla="*/ 945812 h 953144"/>
              <a:gd name="connsiteX6" fmla="*/ 625231 w 1781909"/>
              <a:gd name="connsiteY6" fmla="*/ 859843 h 953144"/>
              <a:gd name="connsiteX7" fmla="*/ 0 w 1781909"/>
              <a:gd name="connsiteY7" fmla="*/ 515814 h 953144"/>
              <a:gd name="connsiteX0" fmla="*/ 1781909 w 1781909"/>
              <a:gd name="connsiteY0" fmla="*/ 0 h 953144"/>
              <a:gd name="connsiteX1" fmla="*/ 1524002 w 1781909"/>
              <a:gd name="connsiteY1" fmla="*/ 234461 h 953144"/>
              <a:gd name="connsiteX2" fmla="*/ 1375508 w 1781909"/>
              <a:gd name="connsiteY2" fmla="*/ 484554 h 953144"/>
              <a:gd name="connsiteX3" fmla="*/ 1328617 w 1781909"/>
              <a:gd name="connsiteY3" fmla="*/ 789352 h 953144"/>
              <a:gd name="connsiteX4" fmla="*/ 1070709 w 1781909"/>
              <a:gd name="connsiteY4" fmla="*/ 867506 h 953144"/>
              <a:gd name="connsiteX5" fmla="*/ 867507 w 1781909"/>
              <a:gd name="connsiteY5" fmla="*/ 945812 h 953144"/>
              <a:gd name="connsiteX6" fmla="*/ 476738 w 1781909"/>
              <a:gd name="connsiteY6" fmla="*/ 773873 h 953144"/>
              <a:gd name="connsiteX7" fmla="*/ 0 w 1781909"/>
              <a:gd name="connsiteY7" fmla="*/ 515814 h 953144"/>
              <a:gd name="connsiteX0" fmla="*/ 2235202 w 2235202"/>
              <a:gd name="connsiteY0" fmla="*/ 54709 h 1007853"/>
              <a:gd name="connsiteX1" fmla="*/ 1977295 w 2235202"/>
              <a:gd name="connsiteY1" fmla="*/ 289170 h 1007853"/>
              <a:gd name="connsiteX2" fmla="*/ 1828801 w 2235202"/>
              <a:gd name="connsiteY2" fmla="*/ 539263 h 1007853"/>
              <a:gd name="connsiteX3" fmla="*/ 1781910 w 2235202"/>
              <a:gd name="connsiteY3" fmla="*/ 844061 h 1007853"/>
              <a:gd name="connsiteX4" fmla="*/ 1524002 w 2235202"/>
              <a:gd name="connsiteY4" fmla="*/ 922215 h 1007853"/>
              <a:gd name="connsiteX5" fmla="*/ 1320800 w 2235202"/>
              <a:gd name="connsiteY5" fmla="*/ 1000521 h 1007853"/>
              <a:gd name="connsiteX6" fmla="*/ 930031 w 2235202"/>
              <a:gd name="connsiteY6" fmla="*/ 828582 h 1007853"/>
              <a:gd name="connsiteX7" fmla="*/ 0 w 2235202"/>
              <a:gd name="connsiteY7" fmla="*/ 0 h 1007853"/>
              <a:gd name="connsiteX0" fmla="*/ 2235202 w 2235202"/>
              <a:gd name="connsiteY0" fmla="*/ 54709 h 1007853"/>
              <a:gd name="connsiteX1" fmla="*/ 1977295 w 2235202"/>
              <a:gd name="connsiteY1" fmla="*/ 289170 h 1007853"/>
              <a:gd name="connsiteX2" fmla="*/ 1828801 w 2235202"/>
              <a:gd name="connsiteY2" fmla="*/ 539263 h 1007853"/>
              <a:gd name="connsiteX3" fmla="*/ 1781910 w 2235202"/>
              <a:gd name="connsiteY3" fmla="*/ 844061 h 1007853"/>
              <a:gd name="connsiteX4" fmla="*/ 1524002 w 2235202"/>
              <a:gd name="connsiteY4" fmla="*/ 922215 h 1007853"/>
              <a:gd name="connsiteX5" fmla="*/ 1320800 w 2235202"/>
              <a:gd name="connsiteY5" fmla="*/ 1000521 h 1007853"/>
              <a:gd name="connsiteX6" fmla="*/ 820616 w 2235202"/>
              <a:gd name="connsiteY6" fmla="*/ 836397 h 1007853"/>
              <a:gd name="connsiteX7" fmla="*/ 0 w 2235202"/>
              <a:gd name="connsiteY7" fmla="*/ 0 h 1007853"/>
              <a:gd name="connsiteX0" fmla="*/ 2235202 w 2235202"/>
              <a:gd name="connsiteY0" fmla="*/ 54709 h 1030184"/>
              <a:gd name="connsiteX1" fmla="*/ 1977295 w 2235202"/>
              <a:gd name="connsiteY1" fmla="*/ 289170 h 1030184"/>
              <a:gd name="connsiteX2" fmla="*/ 1828801 w 2235202"/>
              <a:gd name="connsiteY2" fmla="*/ 539263 h 1030184"/>
              <a:gd name="connsiteX3" fmla="*/ 1781910 w 2235202"/>
              <a:gd name="connsiteY3" fmla="*/ 844061 h 1030184"/>
              <a:gd name="connsiteX4" fmla="*/ 1524002 w 2235202"/>
              <a:gd name="connsiteY4" fmla="*/ 922215 h 1030184"/>
              <a:gd name="connsiteX5" fmla="*/ 1203570 w 2235202"/>
              <a:gd name="connsiteY5" fmla="*/ 1023967 h 1030184"/>
              <a:gd name="connsiteX6" fmla="*/ 820616 w 2235202"/>
              <a:gd name="connsiteY6" fmla="*/ 836397 h 1030184"/>
              <a:gd name="connsiteX7" fmla="*/ 0 w 2235202"/>
              <a:gd name="connsiteY7" fmla="*/ 0 h 1030184"/>
              <a:gd name="connsiteX0" fmla="*/ 2235202 w 2235202"/>
              <a:gd name="connsiteY0" fmla="*/ 54709 h 1023967"/>
              <a:gd name="connsiteX1" fmla="*/ 1977295 w 2235202"/>
              <a:gd name="connsiteY1" fmla="*/ 289170 h 1023967"/>
              <a:gd name="connsiteX2" fmla="*/ 1828801 w 2235202"/>
              <a:gd name="connsiteY2" fmla="*/ 539263 h 1023967"/>
              <a:gd name="connsiteX3" fmla="*/ 1781910 w 2235202"/>
              <a:gd name="connsiteY3" fmla="*/ 844061 h 1023967"/>
              <a:gd name="connsiteX4" fmla="*/ 1524002 w 2235202"/>
              <a:gd name="connsiteY4" fmla="*/ 922215 h 1023967"/>
              <a:gd name="connsiteX5" fmla="*/ 1203570 w 2235202"/>
              <a:gd name="connsiteY5" fmla="*/ 1023967 h 1023967"/>
              <a:gd name="connsiteX6" fmla="*/ 820616 w 2235202"/>
              <a:gd name="connsiteY6" fmla="*/ 836397 h 1023967"/>
              <a:gd name="connsiteX7" fmla="*/ 0 w 2235202"/>
              <a:gd name="connsiteY7" fmla="*/ 0 h 1023967"/>
              <a:gd name="connsiteX0" fmla="*/ 2235202 w 2235202"/>
              <a:gd name="connsiteY0" fmla="*/ 54709 h 1023967"/>
              <a:gd name="connsiteX1" fmla="*/ 1977295 w 2235202"/>
              <a:gd name="connsiteY1" fmla="*/ 289170 h 1023967"/>
              <a:gd name="connsiteX2" fmla="*/ 1828801 w 2235202"/>
              <a:gd name="connsiteY2" fmla="*/ 539263 h 1023967"/>
              <a:gd name="connsiteX3" fmla="*/ 1781910 w 2235202"/>
              <a:gd name="connsiteY3" fmla="*/ 844061 h 1023967"/>
              <a:gd name="connsiteX4" fmla="*/ 1453663 w 2235202"/>
              <a:gd name="connsiteY4" fmla="*/ 898769 h 1023967"/>
              <a:gd name="connsiteX5" fmla="*/ 1203570 w 2235202"/>
              <a:gd name="connsiteY5" fmla="*/ 1023967 h 1023967"/>
              <a:gd name="connsiteX6" fmla="*/ 820616 w 2235202"/>
              <a:gd name="connsiteY6" fmla="*/ 836397 h 1023967"/>
              <a:gd name="connsiteX7" fmla="*/ 0 w 2235202"/>
              <a:gd name="connsiteY7" fmla="*/ 0 h 1023967"/>
              <a:gd name="connsiteX0" fmla="*/ 2235202 w 2235202"/>
              <a:gd name="connsiteY0" fmla="*/ 54709 h 1023967"/>
              <a:gd name="connsiteX1" fmla="*/ 1977295 w 2235202"/>
              <a:gd name="connsiteY1" fmla="*/ 289170 h 1023967"/>
              <a:gd name="connsiteX2" fmla="*/ 1828801 w 2235202"/>
              <a:gd name="connsiteY2" fmla="*/ 539263 h 1023967"/>
              <a:gd name="connsiteX3" fmla="*/ 1719387 w 2235202"/>
              <a:gd name="connsiteY3" fmla="*/ 922215 h 1023967"/>
              <a:gd name="connsiteX4" fmla="*/ 1453663 w 2235202"/>
              <a:gd name="connsiteY4" fmla="*/ 898769 h 1023967"/>
              <a:gd name="connsiteX5" fmla="*/ 1203570 w 2235202"/>
              <a:gd name="connsiteY5" fmla="*/ 1023967 h 1023967"/>
              <a:gd name="connsiteX6" fmla="*/ 820616 w 2235202"/>
              <a:gd name="connsiteY6" fmla="*/ 836397 h 1023967"/>
              <a:gd name="connsiteX7" fmla="*/ 0 w 2235202"/>
              <a:gd name="connsiteY7" fmla="*/ 0 h 1023967"/>
              <a:gd name="connsiteX0" fmla="*/ 2235202 w 2235202"/>
              <a:gd name="connsiteY0" fmla="*/ 54709 h 1023967"/>
              <a:gd name="connsiteX1" fmla="*/ 1977295 w 2235202"/>
              <a:gd name="connsiteY1" fmla="*/ 289170 h 1023967"/>
              <a:gd name="connsiteX2" fmla="*/ 1828801 w 2235202"/>
              <a:gd name="connsiteY2" fmla="*/ 539263 h 1023967"/>
              <a:gd name="connsiteX3" fmla="*/ 1719387 w 2235202"/>
              <a:gd name="connsiteY3" fmla="*/ 922215 h 1023967"/>
              <a:gd name="connsiteX4" fmla="*/ 1383325 w 2235202"/>
              <a:gd name="connsiteY4" fmla="*/ 922215 h 1023967"/>
              <a:gd name="connsiteX5" fmla="*/ 1203570 w 2235202"/>
              <a:gd name="connsiteY5" fmla="*/ 1023967 h 1023967"/>
              <a:gd name="connsiteX6" fmla="*/ 820616 w 2235202"/>
              <a:gd name="connsiteY6" fmla="*/ 836397 h 1023967"/>
              <a:gd name="connsiteX7" fmla="*/ 0 w 2235202"/>
              <a:gd name="connsiteY7" fmla="*/ 0 h 1023967"/>
              <a:gd name="connsiteX0" fmla="*/ 2211756 w 2211756"/>
              <a:gd name="connsiteY0" fmla="*/ 70339 h 1023967"/>
              <a:gd name="connsiteX1" fmla="*/ 1977295 w 2211756"/>
              <a:gd name="connsiteY1" fmla="*/ 289170 h 1023967"/>
              <a:gd name="connsiteX2" fmla="*/ 1828801 w 2211756"/>
              <a:gd name="connsiteY2" fmla="*/ 539263 h 1023967"/>
              <a:gd name="connsiteX3" fmla="*/ 1719387 w 2211756"/>
              <a:gd name="connsiteY3" fmla="*/ 922215 h 1023967"/>
              <a:gd name="connsiteX4" fmla="*/ 1383325 w 2211756"/>
              <a:gd name="connsiteY4" fmla="*/ 922215 h 1023967"/>
              <a:gd name="connsiteX5" fmla="*/ 1203570 w 2211756"/>
              <a:gd name="connsiteY5" fmla="*/ 1023967 h 1023967"/>
              <a:gd name="connsiteX6" fmla="*/ 820616 w 2211756"/>
              <a:gd name="connsiteY6" fmla="*/ 836397 h 1023967"/>
              <a:gd name="connsiteX7" fmla="*/ 0 w 2211756"/>
              <a:gd name="connsiteY7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756" h="1023967">
                <a:moveTo>
                  <a:pt x="2211756" y="70339"/>
                </a:moveTo>
                <a:cubicBezTo>
                  <a:pt x="2189612" y="102903"/>
                  <a:pt x="2026792" y="230555"/>
                  <a:pt x="1977295" y="289170"/>
                </a:cubicBezTo>
                <a:cubicBezTo>
                  <a:pt x="1927798" y="347785"/>
                  <a:pt x="1871786" y="433756"/>
                  <a:pt x="1828801" y="539263"/>
                </a:cubicBezTo>
                <a:cubicBezTo>
                  <a:pt x="1785816" y="644770"/>
                  <a:pt x="1793633" y="858390"/>
                  <a:pt x="1719387" y="922215"/>
                </a:cubicBezTo>
                <a:cubicBezTo>
                  <a:pt x="1645141" y="986040"/>
                  <a:pt x="1469295" y="905256"/>
                  <a:pt x="1383325" y="922215"/>
                </a:cubicBezTo>
                <a:cubicBezTo>
                  <a:pt x="1297356" y="939174"/>
                  <a:pt x="1352063" y="1017429"/>
                  <a:pt x="1203570" y="1023967"/>
                </a:cubicBezTo>
                <a:cubicBezTo>
                  <a:pt x="1133231" y="991428"/>
                  <a:pt x="915703" y="958863"/>
                  <a:pt x="820616" y="836397"/>
                </a:cubicBezTo>
                <a:cubicBezTo>
                  <a:pt x="725529" y="713931"/>
                  <a:pt x="62523" y="87297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7BD1B-5650-42EA-BF3E-94595E81BCC0}"/>
              </a:ext>
            </a:extLst>
          </p:cNvPr>
          <p:cNvSpPr txBox="1"/>
          <p:nvPr/>
        </p:nvSpPr>
        <p:spPr>
          <a:xfrm rot="2689054">
            <a:off x="4910016" y="5209763"/>
            <a:ext cx="177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Riskier Route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0BF8A-EEDC-4B38-9F28-26F728E624E9}"/>
              </a:ext>
            </a:extLst>
          </p:cNvPr>
          <p:cNvSpPr txBox="1"/>
          <p:nvPr/>
        </p:nvSpPr>
        <p:spPr>
          <a:xfrm>
            <a:off x="5578231" y="4591667"/>
            <a:ext cx="177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Greece</a:t>
            </a:r>
          </a:p>
        </p:txBody>
      </p:sp>
    </p:spTree>
    <p:extLst>
      <p:ext uri="{BB962C8B-B14F-4D97-AF65-F5344CB8AC3E}">
        <p14:creationId xmlns:p14="http://schemas.microsoft.com/office/powerpoint/2010/main" val="25385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4" grpId="0" animBg="1"/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0EC1EACA-BCE2-45EC-BBCB-E076DDC31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nature, ground&#10;&#10;Description generated with very high confidence">
            <a:extLst>
              <a:ext uri="{FF2B5EF4-FFF2-40B4-BE49-F238E27FC236}">
                <a16:creationId xmlns:a16="http://schemas.microsoft.com/office/drawing/2014/main" id="{5B340213-F305-48B2-A840-85DCB611C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/>
          <a:stretch/>
        </p:blipFill>
        <p:spPr>
          <a:xfrm>
            <a:off x="0" y="-1"/>
            <a:ext cx="12192000" cy="68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504258" y="1054258"/>
            <a:ext cx="648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Personal Greetings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CCCF7-A29E-4888-9A6B-AAF2416F0563}"/>
              </a:ext>
            </a:extLst>
          </p:cNvPr>
          <p:cNvSpPr/>
          <p:nvPr/>
        </p:nvSpPr>
        <p:spPr>
          <a:xfrm>
            <a:off x="6838462" y="1806779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5951AF4-D261-4BC0-BD82-3CDBA8AE91C3}"/>
              </a:ext>
            </a:extLst>
          </p:cNvPr>
          <p:cNvSpPr/>
          <p:nvPr/>
        </p:nvSpPr>
        <p:spPr>
          <a:xfrm>
            <a:off x="6838462" y="2530825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ABE6EEA-87E1-49E9-B08B-CBB6F56435B7}"/>
              </a:ext>
            </a:extLst>
          </p:cNvPr>
          <p:cNvSpPr/>
          <p:nvPr/>
        </p:nvSpPr>
        <p:spPr>
          <a:xfrm>
            <a:off x="6838462" y="3275532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46E0622-5CC5-49B3-A740-9F7CB7B0674C}"/>
              </a:ext>
            </a:extLst>
          </p:cNvPr>
          <p:cNvSpPr/>
          <p:nvPr/>
        </p:nvSpPr>
        <p:spPr>
          <a:xfrm>
            <a:off x="6838462" y="4053621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EAC160-F6BA-4E7F-ABD7-AE7872DE3DEA}"/>
              </a:ext>
            </a:extLst>
          </p:cNvPr>
          <p:cNvSpPr/>
          <p:nvPr/>
        </p:nvSpPr>
        <p:spPr>
          <a:xfrm>
            <a:off x="6838462" y="4770462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</p:txBody>
      </p:sp>
    </p:spTree>
    <p:extLst>
      <p:ext uri="{BB962C8B-B14F-4D97-AF65-F5344CB8AC3E}">
        <p14:creationId xmlns:p14="http://schemas.microsoft.com/office/powerpoint/2010/main" val="42017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2EDBD8-603A-4F1C-89DD-6051CD89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D1B548-24B9-4322-BDA9-D5DA72C66728}"/>
              </a:ext>
            </a:extLst>
          </p:cNvPr>
          <p:cNvSpPr/>
          <p:nvPr/>
        </p:nvSpPr>
        <p:spPr>
          <a:xfrm>
            <a:off x="1014211" y="180677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9E50FB-2D72-494B-BBBD-6C94E9F128A2}"/>
              </a:ext>
            </a:extLst>
          </p:cNvPr>
          <p:cNvSpPr/>
          <p:nvPr/>
        </p:nvSpPr>
        <p:spPr>
          <a:xfrm>
            <a:off x="1014211" y="2548091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E4B1BC7-DC34-4277-9311-741398B603A6}"/>
              </a:ext>
            </a:extLst>
          </p:cNvPr>
          <p:cNvSpPr/>
          <p:nvPr/>
        </p:nvSpPr>
        <p:spPr>
          <a:xfrm>
            <a:off x="1014211" y="3289403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5F211C-A8F8-4E99-B047-9F49A3498595}"/>
              </a:ext>
            </a:extLst>
          </p:cNvPr>
          <p:cNvSpPr/>
          <p:nvPr/>
        </p:nvSpPr>
        <p:spPr>
          <a:xfrm>
            <a:off x="1014211" y="4030715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662BAA-59F0-44E8-98AC-70B6E0DC0A4D}"/>
              </a:ext>
            </a:extLst>
          </p:cNvPr>
          <p:cNvSpPr/>
          <p:nvPr/>
        </p:nvSpPr>
        <p:spPr>
          <a:xfrm>
            <a:off x="1014211" y="4772027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2AC87B-1B00-4C0F-A410-54456ED9E692}"/>
              </a:ext>
            </a:extLst>
          </p:cNvPr>
          <p:cNvSpPr/>
          <p:nvPr/>
        </p:nvSpPr>
        <p:spPr>
          <a:xfrm>
            <a:off x="1014211" y="5513339"/>
            <a:ext cx="365760" cy="367908"/>
          </a:xfrm>
          <a:prstGeom prst="ellipse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Become depressed.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Get angry.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Indulge in harmful activities.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Whine and complain.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24430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Worry and fret.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13F532-70EC-4AC6-9B21-BF43E7762DB6}"/>
              </a:ext>
            </a:extLst>
          </p:cNvPr>
          <p:cNvSpPr txBox="1"/>
          <p:nvPr/>
        </p:nvSpPr>
        <p:spPr>
          <a:xfrm>
            <a:off x="1370302" y="5500543"/>
            <a:ext cx="295997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Deny the trial exists.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5951AF4-D261-4BC0-BD82-3CDBA8AE91C3}"/>
              </a:ext>
            </a:extLst>
          </p:cNvPr>
          <p:cNvSpPr/>
          <p:nvPr/>
        </p:nvSpPr>
        <p:spPr>
          <a:xfrm>
            <a:off x="6838462" y="2530825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ABE6EEA-87E1-49E9-B08B-CBB6F56435B7}"/>
              </a:ext>
            </a:extLst>
          </p:cNvPr>
          <p:cNvSpPr/>
          <p:nvPr/>
        </p:nvSpPr>
        <p:spPr>
          <a:xfrm>
            <a:off x="6838462" y="3275532"/>
            <a:ext cx="4235938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46E0622-5CC5-49B3-A740-9F7CB7B0674C}"/>
              </a:ext>
            </a:extLst>
          </p:cNvPr>
          <p:cNvSpPr/>
          <p:nvPr/>
        </p:nvSpPr>
        <p:spPr>
          <a:xfrm>
            <a:off x="6838462" y="4053621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EAC160-F6BA-4E7F-ABD7-AE7872DE3DEA}"/>
              </a:ext>
            </a:extLst>
          </p:cNvPr>
          <p:cNvSpPr/>
          <p:nvPr/>
        </p:nvSpPr>
        <p:spPr>
          <a:xfrm>
            <a:off x="6838462" y="4770462"/>
            <a:ext cx="2454030" cy="436236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AC0ACD6-CDC7-4A18-9B8E-99E76A6252B3}"/>
              </a:ext>
            </a:extLst>
          </p:cNvPr>
          <p:cNvSpPr/>
          <p:nvPr/>
        </p:nvSpPr>
        <p:spPr>
          <a:xfrm>
            <a:off x="6764215" y="5500543"/>
            <a:ext cx="2959979" cy="704872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683CC9-7704-4AF9-9D7A-5367BA250DE2}"/>
              </a:ext>
            </a:extLst>
          </p:cNvPr>
          <p:cNvSpPr txBox="1"/>
          <p:nvPr/>
        </p:nvSpPr>
        <p:spPr>
          <a:xfrm>
            <a:off x="1425147" y="1054258"/>
            <a:ext cx="7727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Comfort in Suffering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A. The God Who helps (1:3)</a:t>
            </a:r>
          </a:p>
          <a:p>
            <a:pPr>
              <a:tabLst>
                <a:tab pos="355600" algn="l"/>
              </a:tabLst>
            </a:pPr>
            <a:r>
              <a:rPr lang="en-US" sz="2800" dirty="0"/>
              <a:t>	B. The reasons for suffering (1:4–11)</a:t>
            </a:r>
          </a:p>
          <a:p>
            <a:pPr>
              <a:tabLst>
                <a:tab pos="717550" algn="l"/>
              </a:tabLst>
            </a:pPr>
            <a:r>
              <a:rPr lang="en-US" sz="2800" dirty="0"/>
              <a:t>	1. Opportunities to help others</a:t>
            </a:r>
          </a:p>
        </p:txBody>
      </p:sp>
    </p:spTree>
    <p:extLst>
      <p:ext uri="{BB962C8B-B14F-4D97-AF65-F5344CB8AC3E}">
        <p14:creationId xmlns:p14="http://schemas.microsoft.com/office/powerpoint/2010/main" val="3358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944</TotalTime>
  <Words>261</Words>
  <Application>Microsoft Office PowerPoint</Application>
  <PresentationFormat>Widescreen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30</cp:revision>
  <dcterms:created xsi:type="dcterms:W3CDTF">2018-07-08T22:49:39Z</dcterms:created>
  <dcterms:modified xsi:type="dcterms:W3CDTF">2018-07-10T21:14:13Z</dcterms:modified>
</cp:coreProperties>
</file>