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63" r:id="rId2"/>
    <p:sldId id="262" r:id="rId3"/>
    <p:sldId id="264" r:id="rId4"/>
    <p:sldId id="269" r:id="rId5"/>
    <p:sldId id="270" r:id="rId6"/>
    <p:sldId id="268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DFE"/>
    <a:srgbClr val="2BC48C"/>
    <a:srgbClr val="002060"/>
    <a:srgbClr val="0650A5"/>
    <a:srgbClr val="1BADBC"/>
    <a:srgbClr val="064C98"/>
    <a:srgbClr val="29B986"/>
    <a:srgbClr val="147F8A"/>
    <a:srgbClr val="A6E1C3"/>
    <a:srgbClr val="2EB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67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6B97166-6DE4-43C0-AA59-D822EC547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7" r="42510" b="75009"/>
          <a:stretch/>
        </p:blipFill>
        <p:spPr>
          <a:xfrm rot="10800000" flipH="1">
            <a:off x="649928" y="-6"/>
            <a:ext cx="11542072" cy="6858001"/>
          </a:xfrm>
          <a:prstGeom prst="rect">
            <a:avLst/>
          </a:prstGeom>
        </p:spPr>
      </p:pic>
      <p:pic>
        <p:nvPicPr>
          <p:cNvPr id="60" name="Picture 5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C9BB0E9-03DF-4D6A-A907-94ADCDC955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87" y="185560"/>
            <a:ext cx="8187638" cy="107298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2557FB8-1C08-4ADB-BB34-161047CE59C4}"/>
              </a:ext>
            </a:extLst>
          </p:cNvPr>
          <p:cNvSpPr/>
          <p:nvPr userDrawn="1"/>
        </p:nvSpPr>
        <p:spPr>
          <a:xfrm>
            <a:off x="-1" y="0"/>
            <a:ext cx="769361" cy="6858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38203C8-63D5-47E5-82D3-777607064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r="32460" b="95233"/>
          <a:stretch/>
        </p:blipFill>
        <p:spPr>
          <a:xfrm rot="5400000" flipV="1">
            <a:off x="-2902578" y="3177973"/>
            <a:ext cx="6570581" cy="513001"/>
          </a:xfrm>
          <a:prstGeom prst="rect">
            <a:avLst/>
          </a:prstGeom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CF8E05B-3F21-4410-B2A8-5F1CBF86D7C9}"/>
              </a:ext>
            </a:extLst>
          </p:cNvPr>
          <p:cNvSpPr/>
          <p:nvPr userDrawn="1"/>
        </p:nvSpPr>
        <p:spPr>
          <a:xfrm>
            <a:off x="11075465" y="250853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9BF39B-19EF-47D5-A9E6-0F0B3773B4EA}"/>
              </a:ext>
            </a:extLst>
          </p:cNvPr>
          <p:cNvSpPr/>
          <p:nvPr userDrawn="1"/>
        </p:nvSpPr>
        <p:spPr>
          <a:xfrm>
            <a:off x="11075465" y="5711318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F8151B-43DB-4F84-949D-8CBD8634E24D}"/>
              </a:ext>
            </a:extLst>
          </p:cNvPr>
          <p:cNvSpPr/>
          <p:nvPr userDrawn="1"/>
        </p:nvSpPr>
        <p:spPr>
          <a:xfrm>
            <a:off x="11075465" y="290842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D7346FE-2E1A-4492-A6B5-9A8A6CCC4258}"/>
              </a:ext>
            </a:extLst>
          </p:cNvPr>
          <p:cNvSpPr/>
          <p:nvPr userDrawn="1"/>
        </p:nvSpPr>
        <p:spPr>
          <a:xfrm>
            <a:off x="11075465" y="3308316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E54028-2143-4E94-906A-5F0FE334F615}"/>
              </a:ext>
            </a:extLst>
          </p:cNvPr>
          <p:cNvSpPr/>
          <p:nvPr userDrawn="1"/>
        </p:nvSpPr>
        <p:spPr>
          <a:xfrm>
            <a:off x="11075465" y="3710025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851EB6-3C35-4747-BEC1-038CEEB9FA6F}"/>
              </a:ext>
            </a:extLst>
          </p:cNvPr>
          <p:cNvSpPr/>
          <p:nvPr userDrawn="1"/>
        </p:nvSpPr>
        <p:spPr>
          <a:xfrm>
            <a:off x="11075465" y="4111293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E06DA2-FA82-4208-A54D-2634023533F8}"/>
              </a:ext>
            </a:extLst>
          </p:cNvPr>
          <p:cNvSpPr/>
          <p:nvPr userDrawn="1"/>
        </p:nvSpPr>
        <p:spPr>
          <a:xfrm>
            <a:off x="11075465" y="4512561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EAF336-9AAE-47B4-A98D-D3A546726070}"/>
              </a:ext>
            </a:extLst>
          </p:cNvPr>
          <p:cNvSpPr/>
          <p:nvPr userDrawn="1"/>
        </p:nvSpPr>
        <p:spPr>
          <a:xfrm>
            <a:off x="11075465" y="1311298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8E6436-D706-4C21-8E1E-B35BE5161E46}"/>
              </a:ext>
            </a:extLst>
          </p:cNvPr>
          <p:cNvSpPr/>
          <p:nvPr userDrawn="1"/>
        </p:nvSpPr>
        <p:spPr>
          <a:xfrm>
            <a:off x="11075465" y="1712566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511606-85D2-4D5B-AFB2-1A1894ADF87F}"/>
              </a:ext>
            </a:extLst>
          </p:cNvPr>
          <p:cNvSpPr/>
          <p:nvPr userDrawn="1"/>
        </p:nvSpPr>
        <p:spPr>
          <a:xfrm>
            <a:off x="11075465" y="2113834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568407-10DF-4111-B852-09B4BCC810E3}"/>
              </a:ext>
            </a:extLst>
          </p:cNvPr>
          <p:cNvSpPr/>
          <p:nvPr userDrawn="1"/>
        </p:nvSpPr>
        <p:spPr>
          <a:xfrm>
            <a:off x="11075465" y="4919366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492B57-88C4-4B4A-B24B-7370DF4EE25A}"/>
              </a:ext>
            </a:extLst>
          </p:cNvPr>
          <p:cNvSpPr/>
          <p:nvPr userDrawn="1"/>
        </p:nvSpPr>
        <p:spPr>
          <a:xfrm>
            <a:off x="11075465" y="532063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9A636B-3644-4E9D-9347-244FE4B8DEB0}"/>
              </a:ext>
            </a:extLst>
          </p:cNvPr>
          <p:cNvCxnSpPr>
            <a:cxnSpLocks/>
          </p:cNvCxnSpPr>
          <p:nvPr userDrawn="1"/>
        </p:nvCxnSpPr>
        <p:spPr>
          <a:xfrm>
            <a:off x="11096164" y="110389"/>
            <a:ext cx="0" cy="1069192"/>
          </a:xfrm>
          <a:prstGeom prst="line">
            <a:avLst/>
          </a:prstGeom>
          <a:ln w="44450">
            <a:solidFill>
              <a:srgbClr val="1B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54312C2-A30D-4EFD-8701-C758D6B29969}"/>
              </a:ext>
            </a:extLst>
          </p:cNvPr>
          <p:cNvSpPr txBox="1"/>
          <p:nvPr userDrawn="1"/>
        </p:nvSpPr>
        <p:spPr>
          <a:xfrm rot="16200000">
            <a:off x="10688672" y="474262"/>
            <a:ext cx="1196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LESSON 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318DA0-A6A5-4BD2-A5F8-198FA27C4E46}"/>
              </a:ext>
            </a:extLst>
          </p:cNvPr>
          <p:cNvSpPr/>
          <p:nvPr userDrawn="1"/>
        </p:nvSpPr>
        <p:spPr>
          <a:xfrm>
            <a:off x="11081878" y="610200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9AC9ED-36C2-43DC-B425-A9ADA7BD16C5}"/>
              </a:ext>
            </a:extLst>
          </p:cNvPr>
          <p:cNvSpPr/>
          <p:nvPr userDrawn="1"/>
        </p:nvSpPr>
        <p:spPr>
          <a:xfrm>
            <a:off x="11081878" y="649050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18DF37-922A-40D3-8B3D-EACA17CA6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35812" r="11287" b="35426"/>
          <a:stretch/>
        </p:blipFill>
        <p:spPr>
          <a:xfrm rot="5400000">
            <a:off x="10707575" y="5566958"/>
            <a:ext cx="1895870" cy="49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8AA8DE-D760-4909-9DEB-EC5F5BDE3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D2DC62-E82E-495F-8593-595A45D578CB}"/>
              </a:ext>
            </a:extLst>
          </p:cNvPr>
          <p:cNvSpPr/>
          <p:nvPr/>
        </p:nvSpPr>
        <p:spPr>
          <a:xfrm>
            <a:off x="1504258" y="1054258"/>
            <a:ext cx="96988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I. Paul’s Sincere Life and Ministry (2 Cor. 1:12—2:4)</a:t>
            </a:r>
          </a:p>
          <a:p>
            <a:pPr>
              <a:tabLst>
                <a:tab pos="280988" algn="l"/>
              </a:tabLst>
            </a:pPr>
            <a:r>
              <a:rPr lang="en-US" sz="2800" dirty="0"/>
              <a:t>	A. In his methods (1:12)</a:t>
            </a:r>
          </a:p>
          <a:p>
            <a:pPr>
              <a:tabLst>
                <a:tab pos="280988" algn="l"/>
              </a:tabLst>
            </a:pPr>
            <a:r>
              <a:rPr lang="en-US" sz="2800" dirty="0"/>
              <a:t>	B. In his writings (1:13)</a:t>
            </a:r>
          </a:p>
          <a:p>
            <a:pPr>
              <a:tabLst>
                <a:tab pos="280988" algn="l"/>
              </a:tabLst>
            </a:pPr>
            <a:r>
              <a:rPr lang="en-US" sz="2800" dirty="0"/>
              <a:t>	C. In his mutual glorying (1:14)</a:t>
            </a:r>
          </a:p>
          <a:p>
            <a:pPr>
              <a:tabLst>
                <a:tab pos="280988" algn="l"/>
              </a:tabLst>
            </a:pPr>
            <a:r>
              <a:rPr lang="en-US" sz="2800" dirty="0"/>
              <a:t>	D. In his plans (1:15–22)</a:t>
            </a:r>
          </a:p>
          <a:p>
            <a:pPr>
              <a:tabLst>
                <a:tab pos="280988" algn="l"/>
              </a:tabLst>
            </a:pPr>
            <a:r>
              <a:rPr lang="en-US" sz="2800" dirty="0"/>
              <a:t>	E. In his intentions (1:23—2:4)</a:t>
            </a:r>
          </a:p>
        </p:txBody>
      </p:sp>
    </p:spTree>
    <p:extLst>
      <p:ext uri="{BB962C8B-B14F-4D97-AF65-F5344CB8AC3E}">
        <p14:creationId xmlns:p14="http://schemas.microsoft.com/office/powerpoint/2010/main" val="13118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F7C0E5-90B7-42F5-8212-3E2BA50813AA}"/>
              </a:ext>
            </a:extLst>
          </p:cNvPr>
          <p:cNvSpPr/>
          <p:nvPr/>
        </p:nvSpPr>
        <p:spPr>
          <a:xfrm>
            <a:off x="1425148" y="1054258"/>
            <a:ext cx="8914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II. Paul’s Charge for the Sincere Believer (2 Cor. 2:5–11)</a:t>
            </a:r>
          </a:p>
        </p:txBody>
      </p:sp>
    </p:spTree>
    <p:extLst>
      <p:ext uri="{BB962C8B-B14F-4D97-AF65-F5344CB8AC3E}">
        <p14:creationId xmlns:p14="http://schemas.microsoft.com/office/powerpoint/2010/main" val="420170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F7C0E5-90B7-42F5-8212-3E2BA50813AA}"/>
              </a:ext>
            </a:extLst>
          </p:cNvPr>
          <p:cNvSpPr/>
          <p:nvPr/>
        </p:nvSpPr>
        <p:spPr>
          <a:xfrm>
            <a:off x="1339179" y="1054258"/>
            <a:ext cx="8961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III. Paul’s Sincere Concern for the Church (2 Cor. 2:12, 13)</a:t>
            </a:r>
          </a:p>
        </p:txBody>
      </p:sp>
    </p:spTree>
    <p:extLst>
      <p:ext uri="{BB962C8B-B14F-4D97-AF65-F5344CB8AC3E}">
        <p14:creationId xmlns:p14="http://schemas.microsoft.com/office/powerpoint/2010/main" val="3833466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F7C0E5-90B7-42F5-8212-3E2BA50813AA}"/>
              </a:ext>
            </a:extLst>
          </p:cNvPr>
          <p:cNvSpPr/>
          <p:nvPr/>
        </p:nvSpPr>
        <p:spPr>
          <a:xfrm>
            <a:off x="1354809" y="1054258"/>
            <a:ext cx="828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IV. Paul’s Sincere Confidence in God (2 Cor. 2:14–17)</a:t>
            </a:r>
          </a:p>
        </p:txBody>
      </p:sp>
    </p:spTree>
    <p:extLst>
      <p:ext uri="{BB962C8B-B14F-4D97-AF65-F5344CB8AC3E}">
        <p14:creationId xmlns:p14="http://schemas.microsoft.com/office/powerpoint/2010/main" val="2797877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88E1C4B5-99DD-4B0B-8135-0C8A05DC95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38" b="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4C0C2-2FD7-4F2C-B107-A5B2C49B81C8}"/>
              </a:ext>
            </a:extLst>
          </p:cNvPr>
          <p:cNvSpPr txBox="1"/>
          <p:nvPr/>
        </p:nvSpPr>
        <p:spPr>
          <a:xfrm>
            <a:off x="5467658" y="1297011"/>
            <a:ext cx="446345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Spends time allowing God to evaluate his or her life.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381073F-DB6F-47E4-9A36-B5E0379B1D80}"/>
              </a:ext>
            </a:extLst>
          </p:cNvPr>
          <p:cNvSpPr txBox="1"/>
          <p:nvPr/>
        </p:nvSpPr>
        <p:spPr>
          <a:xfrm>
            <a:off x="5467658" y="2028110"/>
            <a:ext cx="446345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Asks God for forgiveness for sins only God knows about.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F4E505-BF65-4CB7-86CC-7BD3F3BBFF79}"/>
              </a:ext>
            </a:extLst>
          </p:cNvPr>
          <p:cNvSpPr txBox="1"/>
          <p:nvPr/>
        </p:nvSpPr>
        <p:spPr>
          <a:xfrm>
            <a:off x="5467658" y="2773362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Endures criticism with patience.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F511AE9-88E3-4126-9294-18FF212628AF}"/>
              </a:ext>
            </a:extLst>
          </p:cNvPr>
          <p:cNvSpPr txBox="1"/>
          <p:nvPr/>
        </p:nvSpPr>
        <p:spPr>
          <a:xfrm>
            <a:off x="5461518" y="3519242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Does not seek man’s praise.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2A81FA5-AF11-4693-99C9-07031010A697}"/>
              </a:ext>
            </a:extLst>
          </p:cNvPr>
          <p:cNvSpPr txBox="1"/>
          <p:nvPr/>
        </p:nvSpPr>
        <p:spPr>
          <a:xfrm>
            <a:off x="5461518" y="426774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Speaks the truth.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D665660-D063-496A-A6AB-8BA2E22E47EF}"/>
              </a:ext>
            </a:extLst>
          </p:cNvPr>
          <p:cNvSpPr txBox="1"/>
          <p:nvPr/>
        </p:nvSpPr>
        <p:spPr>
          <a:xfrm>
            <a:off x="5461518" y="4997828"/>
            <a:ext cx="494075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Values God’s approval above man’s approval.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177E2C-570D-43F0-9D17-C1FF2A82D7BE}"/>
              </a:ext>
            </a:extLst>
          </p:cNvPr>
          <p:cNvSpPr txBox="1"/>
          <p:nvPr/>
        </p:nvSpPr>
        <p:spPr>
          <a:xfrm>
            <a:off x="5461518" y="5727084"/>
            <a:ext cx="494075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Consistently prays about decisions and problems.</a:t>
            </a:r>
          </a:p>
        </p:txBody>
      </p:sp>
    </p:spTree>
    <p:extLst>
      <p:ext uri="{BB962C8B-B14F-4D97-AF65-F5344CB8AC3E}">
        <p14:creationId xmlns:p14="http://schemas.microsoft.com/office/powerpoint/2010/main" val="362380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0" grpId="0"/>
      <p:bldP spid="71" grpId="0"/>
      <p:bldP spid="72" grpId="0"/>
      <p:bldP spid="73" grpId="0"/>
      <p:bldP spid="74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E9BF284-6ED8-4A9C-9CEC-27826B19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4C0C2-2FD7-4F2C-B107-A5B2C49B81C8}"/>
              </a:ext>
            </a:extLst>
          </p:cNvPr>
          <p:cNvSpPr txBox="1"/>
          <p:nvPr/>
        </p:nvSpPr>
        <p:spPr>
          <a:xfrm>
            <a:off x="1934690" y="1216279"/>
            <a:ext cx="426371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Respond to trials with peace and confidence.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687AAA0-4040-412E-BA47-BD98E7B8C4B2}"/>
              </a:ext>
            </a:extLst>
          </p:cNvPr>
          <p:cNvSpPr txBox="1"/>
          <p:nvPr/>
        </p:nvSpPr>
        <p:spPr>
          <a:xfrm>
            <a:off x="1934690" y="1954833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Live in the sight of God.</a:t>
            </a:r>
          </a:p>
        </p:txBody>
      </p:sp>
    </p:spTree>
    <p:extLst>
      <p:ext uri="{BB962C8B-B14F-4D97-AF65-F5344CB8AC3E}">
        <p14:creationId xmlns:p14="http://schemas.microsoft.com/office/powerpoint/2010/main" val="1725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946</TotalTime>
  <Words>122</Words>
  <Application>Microsoft Office PowerPoint</Application>
  <PresentationFormat>Widescreen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30</cp:revision>
  <dcterms:created xsi:type="dcterms:W3CDTF">2018-07-08T22:49:39Z</dcterms:created>
  <dcterms:modified xsi:type="dcterms:W3CDTF">2018-07-10T21:15:19Z</dcterms:modified>
</cp:coreProperties>
</file>