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63" r:id="rId2"/>
    <p:sldId id="262" r:id="rId3"/>
    <p:sldId id="266" r:id="rId4"/>
    <p:sldId id="273" r:id="rId5"/>
    <p:sldId id="267" r:id="rId6"/>
    <p:sldId id="274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F2F7"/>
    <a:srgbClr val="002060"/>
    <a:srgbClr val="1D9363"/>
    <a:srgbClr val="21AA71"/>
    <a:srgbClr val="93D6FB"/>
    <a:srgbClr val="BFDDFD"/>
    <a:srgbClr val="9FDAFB"/>
    <a:srgbClr val="2BD9A7"/>
    <a:srgbClr val="C7F5E8"/>
    <a:srgbClr val="86D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67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6B97166-6DE4-43C0-AA59-D822EC547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" r="42510" b="75009"/>
          <a:stretch/>
        </p:blipFill>
        <p:spPr>
          <a:xfrm rot="10800000" flipH="1">
            <a:off x="649928" y="-6"/>
            <a:ext cx="11542072" cy="6858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2557FB8-1C08-4ADB-BB34-161047CE59C4}"/>
              </a:ext>
            </a:extLst>
          </p:cNvPr>
          <p:cNvSpPr/>
          <p:nvPr userDrawn="1"/>
        </p:nvSpPr>
        <p:spPr>
          <a:xfrm>
            <a:off x="-1" y="0"/>
            <a:ext cx="769361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38203C8-63D5-47E5-82D3-777607064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32460" b="95233"/>
          <a:stretch/>
        </p:blipFill>
        <p:spPr>
          <a:xfrm rot="5400000" flipV="1">
            <a:off x="-2902578" y="3177973"/>
            <a:ext cx="6570581" cy="513001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CF8E05B-3F21-4410-B2A8-5F1CBF86D7C9}"/>
              </a:ext>
            </a:extLst>
          </p:cNvPr>
          <p:cNvSpPr/>
          <p:nvPr userDrawn="1"/>
        </p:nvSpPr>
        <p:spPr>
          <a:xfrm>
            <a:off x="11075465" y="250853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9BF39B-19EF-47D5-A9E6-0F0B3773B4EA}"/>
              </a:ext>
            </a:extLst>
          </p:cNvPr>
          <p:cNvSpPr/>
          <p:nvPr userDrawn="1"/>
        </p:nvSpPr>
        <p:spPr>
          <a:xfrm>
            <a:off x="11075465" y="5711318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F8151B-43DB-4F84-949D-8CBD8634E24D}"/>
              </a:ext>
            </a:extLst>
          </p:cNvPr>
          <p:cNvSpPr/>
          <p:nvPr userDrawn="1"/>
        </p:nvSpPr>
        <p:spPr>
          <a:xfrm>
            <a:off x="11075465" y="290842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7346FE-2E1A-4492-A6B5-9A8A6CCC4258}"/>
              </a:ext>
            </a:extLst>
          </p:cNvPr>
          <p:cNvSpPr/>
          <p:nvPr userDrawn="1"/>
        </p:nvSpPr>
        <p:spPr>
          <a:xfrm>
            <a:off x="11075465" y="3308316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E54028-2143-4E94-906A-5F0FE334F615}"/>
              </a:ext>
            </a:extLst>
          </p:cNvPr>
          <p:cNvSpPr/>
          <p:nvPr userDrawn="1"/>
        </p:nvSpPr>
        <p:spPr>
          <a:xfrm>
            <a:off x="11075465" y="3710025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851EB6-3C35-4747-BEC1-038CEEB9FA6F}"/>
              </a:ext>
            </a:extLst>
          </p:cNvPr>
          <p:cNvSpPr/>
          <p:nvPr userDrawn="1"/>
        </p:nvSpPr>
        <p:spPr>
          <a:xfrm>
            <a:off x="11075465" y="4111293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E06DA2-FA82-4208-A54D-2634023533F8}"/>
              </a:ext>
            </a:extLst>
          </p:cNvPr>
          <p:cNvSpPr/>
          <p:nvPr userDrawn="1"/>
        </p:nvSpPr>
        <p:spPr>
          <a:xfrm>
            <a:off x="11075465" y="4512561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EAF336-9AAE-47B4-A98D-D3A546726070}"/>
              </a:ext>
            </a:extLst>
          </p:cNvPr>
          <p:cNvSpPr/>
          <p:nvPr userDrawn="1"/>
        </p:nvSpPr>
        <p:spPr>
          <a:xfrm>
            <a:off x="11075465" y="1311298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8E6436-D706-4C21-8E1E-B35BE5161E46}"/>
              </a:ext>
            </a:extLst>
          </p:cNvPr>
          <p:cNvSpPr/>
          <p:nvPr userDrawn="1"/>
        </p:nvSpPr>
        <p:spPr>
          <a:xfrm>
            <a:off x="11075465" y="1712566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511606-85D2-4D5B-AFB2-1A1894ADF87F}"/>
              </a:ext>
            </a:extLst>
          </p:cNvPr>
          <p:cNvSpPr/>
          <p:nvPr userDrawn="1"/>
        </p:nvSpPr>
        <p:spPr>
          <a:xfrm>
            <a:off x="11075465" y="2113834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568407-10DF-4111-B852-09B4BCC810E3}"/>
              </a:ext>
            </a:extLst>
          </p:cNvPr>
          <p:cNvSpPr/>
          <p:nvPr userDrawn="1"/>
        </p:nvSpPr>
        <p:spPr>
          <a:xfrm>
            <a:off x="11075465" y="4919366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492B57-88C4-4B4A-B24B-7370DF4EE25A}"/>
              </a:ext>
            </a:extLst>
          </p:cNvPr>
          <p:cNvSpPr/>
          <p:nvPr userDrawn="1"/>
        </p:nvSpPr>
        <p:spPr>
          <a:xfrm>
            <a:off x="11075465" y="532063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9A636B-3644-4E9D-9347-244FE4B8DEB0}"/>
              </a:ext>
            </a:extLst>
          </p:cNvPr>
          <p:cNvCxnSpPr>
            <a:cxnSpLocks/>
          </p:cNvCxnSpPr>
          <p:nvPr userDrawn="1"/>
        </p:nvCxnSpPr>
        <p:spPr>
          <a:xfrm>
            <a:off x="11096164" y="110389"/>
            <a:ext cx="0" cy="1069192"/>
          </a:xfrm>
          <a:prstGeom prst="line">
            <a:avLst/>
          </a:prstGeom>
          <a:ln w="44450">
            <a:solidFill>
              <a:srgbClr val="1B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54312C2-A30D-4EFD-8701-C758D6B29969}"/>
              </a:ext>
            </a:extLst>
          </p:cNvPr>
          <p:cNvSpPr txBox="1"/>
          <p:nvPr userDrawn="1"/>
        </p:nvSpPr>
        <p:spPr>
          <a:xfrm rot="16200000">
            <a:off x="10688672" y="474262"/>
            <a:ext cx="1196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LESSON 12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18DA0-A6A5-4BD2-A5F8-198FA27C4E46}"/>
              </a:ext>
            </a:extLst>
          </p:cNvPr>
          <p:cNvSpPr/>
          <p:nvPr userDrawn="1"/>
        </p:nvSpPr>
        <p:spPr>
          <a:xfrm>
            <a:off x="11081878" y="610200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9AC9ED-36C2-43DC-B425-A9ADA7BD16C5}"/>
              </a:ext>
            </a:extLst>
          </p:cNvPr>
          <p:cNvSpPr/>
          <p:nvPr userDrawn="1"/>
        </p:nvSpPr>
        <p:spPr>
          <a:xfrm>
            <a:off x="11081878" y="649050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18DF37-922A-40D3-8B3D-EACA17CA6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35812" r="11287" b="35426"/>
          <a:stretch/>
        </p:blipFill>
        <p:spPr>
          <a:xfrm rot="5400000">
            <a:off x="10707575" y="5566958"/>
            <a:ext cx="1895870" cy="496654"/>
          </a:xfrm>
          <a:prstGeom prst="rect">
            <a:avLst/>
          </a:prstGeom>
        </p:spPr>
      </p:pic>
      <p:pic>
        <p:nvPicPr>
          <p:cNvPr id="48" name="Picture 4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9728E97-B47B-4990-8E8C-40AAAC0410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34" y="196266"/>
            <a:ext cx="81876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8AA8DE-D760-4909-9DEB-EC5F5BDE3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FE142A-CE31-466A-9F44-0A5FFFE16FF9}"/>
              </a:ext>
            </a:extLst>
          </p:cNvPr>
          <p:cNvSpPr/>
          <p:nvPr/>
        </p:nvSpPr>
        <p:spPr>
          <a:xfrm>
            <a:off x="1504260" y="1055111"/>
            <a:ext cx="82216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Paul’s Life as a Defense (2 Cor. 11:1–12)</a:t>
            </a:r>
          </a:p>
          <a:p>
            <a:pPr>
              <a:tabLst>
                <a:tab pos="277813" algn="l"/>
              </a:tabLst>
            </a:pPr>
            <a:r>
              <a:rPr lang="en-US" sz="2800" dirty="0"/>
              <a:t>	A. Paul’s jealous care (11:1–4)</a:t>
            </a:r>
          </a:p>
          <a:p>
            <a:pPr>
              <a:tabLst>
                <a:tab pos="277813" algn="l"/>
              </a:tabLst>
            </a:pPr>
            <a:r>
              <a:rPr lang="en-US" sz="2800" dirty="0"/>
              <a:t>	B. Paul’s knowledge (11:5, 6)</a:t>
            </a:r>
          </a:p>
          <a:p>
            <a:pPr>
              <a:tabLst>
                <a:tab pos="277813" algn="l"/>
              </a:tabLst>
            </a:pPr>
            <a:r>
              <a:rPr lang="pt-BR" sz="2800" dirty="0"/>
              <a:t>	C. Paul’s financial integrity (11:7–12)</a:t>
            </a:r>
          </a:p>
        </p:txBody>
      </p:sp>
    </p:spTree>
    <p:extLst>
      <p:ext uri="{BB962C8B-B14F-4D97-AF65-F5344CB8AC3E}">
        <p14:creationId xmlns:p14="http://schemas.microsoft.com/office/powerpoint/2010/main" val="13118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1854D8-4F75-4032-B8CD-2229D5B9B752}"/>
              </a:ext>
            </a:extLst>
          </p:cNvPr>
          <p:cNvSpPr/>
          <p:nvPr/>
        </p:nvSpPr>
        <p:spPr>
          <a:xfrm>
            <a:off x="1414586" y="1054258"/>
            <a:ext cx="82216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Paul’s Case against the Judaizers (2 Cor. 11:13–21)</a:t>
            </a:r>
          </a:p>
          <a:p>
            <a:pPr>
              <a:tabLst>
                <a:tab pos="360363" algn="l"/>
              </a:tabLst>
            </a:pPr>
            <a:r>
              <a:rPr lang="en-US" sz="2800" dirty="0"/>
              <a:t>	A. The Judaizers were false apostles (11:13–15)</a:t>
            </a:r>
          </a:p>
          <a:p>
            <a:pPr>
              <a:tabLst>
                <a:tab pos="360363" algn="l"/>
              </a:tabLst>
            </a:pPr>
            <a:r>
              <a:rPr lang="en-US" sz="2800" dirty="0"/>
              <a:t>	B. Paul’s foolish boasting (11:16–18)</a:t>
            </a:r>
          </a:p>
          <a:p>
            <a:pPr>
              <a:tabLst>
                <a:tab pos="360363" algn="l"/>
              </a:tabLst>
            </a:pPr>
            <a:r>
              <a:rPr lang="en-US" sz="2800" dirty="0"/>
              <a:t>	C. The Judaizers were fools (11:19–21)</a:t>
            </a:r>
          </a:p>
        </p:txBody>
      </p:sp>
    </p:spTree>
    <p:extLst>
      <p:ext uri="{BB962C8B-B14F-4D97-AF65-F5344CB8AC3E}">
        <p14:creationId xmlns:p14="http://schemas.microsoft.com/office/powerpoint/2010/main" val="26904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2DC83CDC-63C9-467A-9856-79BFFC381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3E9AF94-B2CF-4928-B355-430A52A27F8D}"/>
              </a:ext>
            </a:extLst>
          </p:cNvPr>
          <p:cNvSpPr txBox="1"/>
          <p:nvPr/>
        </p:nvSpPr>
        <p:spPr>
          <a:xfrm>
            <a:off x="1970344" y="6166363"/>
            <a:ext cx="1305038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b="1" dirty="0"/>
              <a:t>serving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E47B5F-6360-4270-9550-D443257D64F0}"/>
              </a:ext>
            </a:extLst>
          </p:cNvPr>
          <p:cNvSpPr txBox="1"/>
          <p:nvPr/>
        </p:nvSpPr>
        <p:spPr>
          <a:xfrm>
            <a:off x="1528774" y="1418517"/>
            <a:ext cx="2808763" cy="319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1. Enslaved the church.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2. Used them for financial gain.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3. Took from them.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4. Acted as dictators over them.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5. Humiliated them.</a:t>
            </a:r>
          </a:p>
        </p:txBody>
      </p:sp>
    </p:spTree>
    <p:extLst>
      <p:ext uri="{BB962C8B-B14F-4D97-AF65-F5344CB8AC3E}">
        <p14:creationId xmlns:p14="http://schemas.microsoft.com/office/powerpoint/2010/main" val="42600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A17106-7BBD-47C3-93FA-1D9AC3C46A38}"/>
              </a:ext>
            </a:extLst>
          </p:cNvPr>
          <p:cNvSpPr/>
          <p:nvPr/>
        </p:nvSpPr>
        <p:spPr>
          <a:xfrm>
            <a:off x="1326841" y="1054258"/>
            <a:ext cx="93596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III. Paul’s Testimony as an Apostle (2 Cor. 11:21–33)</a:t>
            </a:r>
          </a:p>
          <a:p>
            <a:pPr>
              <a:tabLst>
                <a:tab pos="461963" algn="l"/>
              </a:tabLst>
            </a:pPr>
            <a:r>
              <a:rPr lang="pt-BR" sz="2800" dirty="0"/>
              <a:t>	A. Paul’s pedigree (11:21, 22)</a:t>
            </a:r>
          </a:p>
          <a:p>
            <a:pPr>
              <a:tabLst>
                <a:tab pos="461963" algn="l"/>
              </a:tabLst>
            </a:pPr>
            <a:r>
              <a:rPr lang="en-US" sz="2800" dirty="0"/>
              <a:t>	B. Paul’s trials (11:23–33)</a:t>
            </a:r>
          </a:p>
        </p:txBody>
      </p:sp>
    </p:spTree>
    <p:extLst>
      <p:ext uri="{BB962C8B-B14F-4D97-AF65-F5344CB8AC3E}">
        <p14:creationId xmlns:p14="http://schemas.microsoft.com/office/powerpoint/2010/main" val="32160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2DC83CDC-63C9-467A-9856-79BFFC381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3E9AF94-B2CF-4928-B355-430A52A27F8D}"/>
              </a:ext>
            </a:extLst>
          </p:cNvPr>
          <p:cNvSpPr txBox="1"/>
          <p:nvPr/>
        </p:nvSpPr>
        <p:spPr>
          <a:xfrm>
            <a:off x="1970344" y="6166363"/>
            <a:ext cx="1305038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b="1" dirty="0"/>
              <a:t>serving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E47B5F-6360-4270-9550-D443257D64F0}"/>
              </a:ext>
            </a:extLst>
          </p:cNvPr>
          <p:cNvSpPr txBox="1"/>
          <p:nvPr/>
        </p:nvSpPr>
        <p:spPr>
          <a:xfrm>
            <a:off x="1528774" y="1418517"/>
            <a:ext cx="2808763" cy="319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1. Enslaved the church.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  <a:tabLst>
                <a:tab pos="257175" algn="l"/>
              </a:tabLst>
            </a:pPr>
            <a:r>
              <a:rPr lang="en-US" sz="2000" b="1" dirty="0"/>
              <a:t>2. Used them for </a:t>
            </a:r>
            <a:br>
              <a:rPr lang="en-US" sz="2000" b="1" dirty="0"/>
            </a:br>
            <a:r>
              <a:rPr lang="en-US" sz="2000" b="1" dirty="0"/>
              <a:t>	financial gain.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3. Took from them.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  <a:tabLst>
                <a:tab pos="242888" algn="l"/>
              </a:tabLst>
            </a:pPr>
            <a:r>
              <a:rPr lang="en-US" sz="2000" b="1" dirty="0"/>
              <a:t>4. Acted as dictators 	over them.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5. Humiliated them.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D19B5-07F1-4B73-BB7C-D3260D4024E4}"/>
              </a:ext>
            </a:extLst>
          </p:cNvPr>
          <p:cNvSpPr txBox="1"/>
          <p:nvPr/>
        </p:nvSpPr>
        <p:spPr>
          <a:xfrm>
            <a:off x="4670556" y="1418516"/>
            <a:ext cx="2902552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1. Exhausting toil.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2. Lashings.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3. Imprisonment.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  <a:tabLst>
                <a:tab pos="265113" algn="l"/>
              </a:tabLst>
            </a:pPr>
            <a:r>
              <a:rPr lang="en-US" sz="2000" b="1" dirty="0"/>
              <a:t>4. Life-threatening </a:t>
            </a:r>
            <a:br>
              <a:rPr lang="en-US" sz="2000" b="1" dirty="0"/>
            </a:br>
            <a:r>
              <a:rPr lang="en-US" sz="2000" b="1" dirty="0"/>
              <a:t>	situations.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5. Stoning and beatings.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6. Adrift at sea.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7. Hunger and thirst.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8. Sleeplessness.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146B4D-A14E-4E2A-894A-BD0625B9A054}"/>
              </a:ext>
            </a:extLst>
          </p:cNvPr>
          <p:cNvSpPr txBox="1"/>
          <p:nvPr/>
        </p:nvSpPr>
        <p:spPr>
          <a:xfrm>
            <a:off x="5162923" y="6158548"/>
            <a:ext cx="1956892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b="1" dirty="0"/>
              <a:t>sacrificing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CF7B50-8499-4A6D-AE50-D2AEAB8AEE9B}"/>
              </a:ext>
            </a:extLst>
          </p:cNvPr>
          <p:cNvSpPr txBox="1"/>
          <p:nvPr/>
        </p:nvSpPr>
        <p:spPr>
          <a:xfrm>
            <a:off x="8332061" y="6158548"/>
            <a:ext cx="1956892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b="1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92B176-049A-42DC-8822-A8FEB683130F}"/>
              </a:ext>
            </a:extLst>
          </p:cNvPr>
          <p:cNvSpPr txBox="1"/>
          <p:nvPr/>
        </p:nvSpPr>
        <p:spPr>
          <a:xfrm>
            <a:off x="7816254" y="1414612"/>
            <a:ext cx="2902552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1. Guard their lips.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2. Live with conviction.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3. Stand for the truth.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  <a:tabLst>
                <a:tab pos="265113" algn="l"/>
              </a:tabLst>
            </a:pPr>
            <a:r>
              <a:rPr lang="en-US" sz="2000" b="1" dirty="0"/>
              <a:t>4. Show unconditional </a:t>
            </a:r>
            <a:br>
              <a:rPr lang="en-US" sz="2000" b="1" dirty="0"/>
            </a:br>
            <a:r>
              <a:rPr lang="en-US" sz="2000" b="1" dirty="0"/>
              <a:t>	love.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</a:pPr>
            <a:r>
              <a:rPr lang="en-US" sz="2000" b="1" dirty="0"/>
              <a:t>5. Rejoice even in trials.</a:t>
            </a:r>
          </a:p>
          <a:p>
            <a:pPr>
              <a:lnSpc>
                <a:spcPts val="2200"/>
              </a:lnSpc>
            </a:pPr>
            <a:endParaRPr lang="en-US" sz="2000" b="1" dirty="0"/>
          </a:p>
          <a:p>
            <a:pPr>
              <a:lnSpc>
                <a:spcPts val="2200"/>
              </a:lnSpc>
              <a:tabLst>
                <a:tab pos="265113" algn="l"/>
              </a:tabLst>
            </a:pPr>
            <a:r>
              <a:rPr lang="en-US" sz="2000" b="1" dirty="0"/>
              <a:t>6. Praise God for 	blessings.</a:t>
            </a:r>
          </a:p>
        </p:txBody>
      </p:sp>
    </p:spTree>
    <p:extLst>
      <p:ext uri="{BB962C8B-B14F-4D97-AF65-F5344CB8AC3E}">
        <p14:creationId xmlns:p14="http://schemas.microsoft.com/office/powerpoint/2010/main" val="341147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E9BF284-6ED8-4A9C-9CEC-27826B19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1934690" y="1216279"/>
            <a:ext cx="426371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Respond to trials with peace and confidence.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687AAA0-4040-412E-BA47-BD98E7B8C4B2}"/>
              </a:ext>
            </a:extLst>
          </p:cNvPr>
          <p:cNvSpPr txBox="1"/>
          <p:nvPr/>
        </p:nvSpPr>
        <p:spPr>
          <a:xfrm>
            <a:off x="1934690" y="1954833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Live in the sight of God.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1B60B89-85E6-43C1-B8BB-ACE211865AB8}"/>
              </a:ext>
            </a:extLst>
          </p:cNvPr>
          <p:cNvSpPr txBox="1"/>
          <p:nvPr/>
        </p:nvSpPr>
        <p:spPr>
          <a:xfrm>
            <a:off x="1934691" y="2693385"/>
            <a:ext cx="38252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Use my liberty in Christ to do God’s will.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81BD58E-4AAA-4DE9-8F07-DE3E96D50B2D}"/>
              </a:ext>
            </a:extLst>
          </p:cNvPr>
          <p:cNvSpPr txBox="1"/>
          <p:nvPr/>
        </p:nvSpPr>
        <p:spPr>
          <a:xfrm>
            <a:off x="1934691" y="3435734"/>
            <a:ext cx="38252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Share the light of my treasure.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36EC546-11E6-4B1C-96AE-6660124C03B1}"/>
              </a:ext>
            </a:extLst>
          </p:cNvPr>
          <p:cNvSpPr txBox="1"/>
          <p:nvPr/>
        </p:nvSpPr>
        <p:spPr>
          <a:xfrm>
            <a:off x="1934690" y="4177690"/>
            <a:ext cx="395810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Anticipate eternity by serving God.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DE816D2-7585-4A44-9192-AC59DB20D665}"/>
              </a:ext>
            </a:extLst>
          </p:cNvPr>
          <p:cNvSpPr txBox="1"/>
          <p:nvPr/>
        </p:nvSpPr>
        <p:spPr>
          <a:xfrm>
            <a:off x="1934689" y="4919646"/>
            <a:ext cx="395810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Exhibit excellence as Christ’s ambassador.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FCC88D3-BD72-4513-ABBA-C35DC4D0ECC6}"/>
              </a:ext>
            </a:extLst>
          </p:cNvPr>
          <p:cNvSpPr txBox="1"/>
          <p:nvPr/>
        </p:nvSpPr>
        <p:spPr>
          <a:xfrm>
            <a:off x="1934689" y="5641721"/>
            <a:ext cx="358981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Separate from sin and apostasy.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0099889-1317-496B-92B4-4130B9D5DF07}"/>
              </a:ext>
            </a:extLst>
          </p:cNvPr>
          <p:cNvSpPr txBox="1"/>
          <p:nvPr/>
        </p:nvSpPr>
        <p:spPr>
          <a:xfrm>
            <a:off x="6670815" y="1212484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Practice repentance.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B4AD68-2A74-4395-9399-691686D25ECE}"/>
              </a:ext>
            </a:extLst>
          </p:cNvPr>
          <p:cNvSpPr txBox="1"/>
          <p:nvPr/>
        </p:nvSpPr>
        <p:spPr>
          <a:xfrm>
            <a:off x="6678638" y="1951429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Gratefully give of myself to God.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CA3DF3-2E54-4263-9FE0-0DBB5204379D}"/>
              </a:ext>
            </a:extLst>
          </p:cNvPr>
          <p:cNvSpPr txBox="1"/>
          <p:nvPr/>
        </p:nvSpPr>
        <p:spPr>
          <a:xfrm>
            <a:off x="6678635" y="2699502"/>
            <a:ext cx="38252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Give to God cheerfully.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FD995D-1ECE-4082-AA57-0DA316547D32}"/>
              </a:ext>
            </a:extLst>
          </p:cNvPr>
          <p:cNvSpPr txBox="1"/>
          <p:nvPr/>
        </p:nvSpPr>
        <p:spPr>
          <a:xfrm>
            <a:off x="6678634" y="3447575"/>
            <a:ext cx="398936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Handle criticism in a God-honoring way.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2695CA-D9E3-43AE-8184-7857B397F2F1}"/>
              </a:ext>
            </a:extLst>
          </p:cNvPr>
          <p:cNvSpPr txBox="1"/>
          <p:nvPr/>
        </p:nvSpPr>
        <p:spPr>
          <a:xfrm>
            <a:off x="6678634" y="4177690"/>
            <a:ext cx="398936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Lead a self-sacrificing life.</a:t>
            </a:r>
          </a:p>
        </p:txBody>
      </p:sp>
    </p:spTree>
    <p:extLst>
      <p:ext uri="{BB962C8B-B14F-4D97-AF65-F5344CB8AC3E}">
        <p14:creationId xmlns:p14="http://schemas.microsoft.com/office/powerpoint/2010/main" val="1725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1781</TotalTime>
  <Words>203</Words>
  <Application>Microsoft Office PowerPoint</Application>
  <PresentationFormat>Widescreen</PresentationFormat>
  <Paragraphs>71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96</cp:revision>
  <dcterms:created xsi:type="dcterms:W3CDTF">2018-07-08T22:49:39Z</dcterms:created>
  <dcterms:modified xsi:type="dcterms:W3CDTF">2018-07-10T21:30:08Z</dcterms:modified>
</cp:coreProperties>
</file>