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6" r:id="rId4"/>
    <p:sldId id="275" r:id="rId5"/>
    <p:sldId id="267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9363"/>
    <a:srgbClr val="21AA71"/>
    <a:srgbClr val="002060"/>
    <a:srgbClr val="93D6FB"/>
    <a:srgbClr val="BFDDFD"/>
    <a:srgbClr val="9FDAFB"/>
    <a:srgbClr val="2BD9A7"/>
    <a:srgbClr val="C7F5E8"/>
    <a:srgbClr val="86D1F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10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28" name="Picture 2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EF56777-5B36-4935-9E35-EBF07596BE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4" y="196274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5524E-24A9-46D4-A659-CAE44EF82C65}"/>
              </a:ext>
            </a:extLst>
          </p:cNvPr>
          <p:cNvSpPr/>
          <p:nvPr/>
        </p:nvSpPr>
        <p:spPr>
          <a:xfrm>
            <a:off x="1504259" y="1055111"/>
            <a:ext cx="8804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Administration of the Gift (2 Cor. 8:16—9:5)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E301D9-AFB6-434E-B13B-877B68EBD953}"/>
              </a:ext>
            </a:extLst>
          </p:cNvPr>
          <p:cNvSpPr/>
          <p:nvPr/>
        </p:nvSpPr>
        <p:spPr>
          <a:xfrm>
            <a:off x="1414586" y="1054258"/>
            <a:ext cx="95035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Benefits of the Gift (2 Cor. 9:6–15)</a:t>
            </a:r>
          </a:p>
          <a:p>
            <a:pPr>
              <a:tabLst>
                <a:tab pos="336550" algn="l"/>
              </a:tabLst>
            </a:pPr>
            <a:r>
              <a:rPr lang="en-US" sz="2800" dirty="0"/>
              <a:t>	A. Blessings to the givers (9:6–9)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25DC3765-87B8-4990-AFA4-B96E1230A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t="469" b="4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691F2F7-0950-4FED-B34E-87EDF5E43495}"/>
              </a:ext>
            </a:extLst>
          </p:cNvPr>
          <p:cNvSpPr txBox="1"/>
          <p:nvPr/>
        </p:nvSpPr>
        <p:spPr>
          <a:xfrm>
            <a:off x="6952723" y="1428496"/>
            <a:ext cx="392391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Eternal reward.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A9302D-6986-42B1-991C-E510598AA602}"/>
              </a:ext>
            </a:extLst>
          </p:cNvPr>
          <p:cNvSpPr txBox="1"/>
          <p:nvPr/>
        </p:nvSpPr>
        <p:spPr>
          <a:xfrm>
            <a:off x="6946582" y="2155691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Souls saved around the world.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410EF0-2D0B-4B7F-A964-DE0ADF318B7E}"/>
              </a:ext>
            </a:extLst>
          </p:cNvPr>
          <p:cNvSpPr txBox="1"/>
          <p:nvPr/>
        </p:nvSpPr>
        <p:spPr>
          <a:xfrm>
            <a:off x="6952722" y="2904847"/>
            <a:ext cx="466135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Joy from the Lord.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231D97-6F29-400C-9890-FFF4616AC831}"/>
              </a:ext>
            </a:extLst>
          </p:cNvPr>
          <p:cNvSpPr txBox="1"/>
          <p:nvPr/>
        </p:nvSpPr>
        <p:spPr>
          <a:xfrm>
            <a:off x="6946583" y="3650727"/>
            <a:ext cx="426067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Seeing others rejoice in the Lord.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47EC13-B2A1-4C6C-A3FE-51945B5C328B}"/>
              </a:ext>
            </a:extLst>
          </p:cNvPr>
          <p:cNvSpPr txBox="1"/>
          <p:nvPr/>
        </p:nvSpPr>
        <p:spPr>
          <a:xfrm>
            <a:off x="6946582" y="4399232"/>
            <a:ext cx="44634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Contentment with life.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37CBDE-2221-4E05-80B5-72862DCDD78F}"/>
              </a:ext>
            </a:extLst>
          </p:cNvPr>
          <p:cNvSpPr txBox="1"/>
          <p:nvPr/>
        </p:nvSpPr>
        <p:spPr>
          <a:xfrm>
            <a:off x="1571823" y="1424592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Finds joy in giving to God.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208C10-58A7-49D2-960B-23CDA24E772D}"/>
              </a:ext>
            </a:extLst>
          </p:cNvPr>
          <p:cNvSpPr txBox="1"/>
          <p:nvPr/>
        </p:nvSpPr>
        <p:spPr>
          <a:xfrm>
            <a:off x="1571823" y="2155691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Trusts God to meet personal needs.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0F8421-5A20-44A9-BE92-FECBE5E25B5F}"/>
              </a:ext>
            </a:extLst>
          </p:cNvPr>
          <p:cNvSpPr txBox="1"/>
          <p:nvPr/>
        </p:nvSpPr>
        <p:spPr>
          <a:xfrm>
            <a:off x="1571823" y="2900943"/>
            <a:ext cx="435186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Understands God’s plan is to use people to meet needs.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9C67E-8BB9-45B6-8BB8-9F07A2C6DC65}"/>
              </a:ext>
            </a:extLst>
          </p:cNvPr>
          <p:cNvSpPr txBox="1"/>
          <p:nvPr/>
        </p:nvSpPr>
        <p:spPr>
          <a:xfrm>
            <a:off x="1565683" y="3646823"/>
            <a:ext cx="435800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Looks for opportunities to give time and money.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04E1B4-445F-4ECA-A728-B3DC3BC53CAE}"/>
              </a:ext>
            </a:extLst>
          </p:cNvPr>
          <p:cNvSpPr txBox="1"/>
          <p:nvPr/>
        </p:nvSpPr>
        <p:spPr>
          <a:xfrm>
            <a:off x="1565683" y="4395328"/>
            <a:ext cx="400588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Seeks God’s direction for using money.</a:t>
            </a:r>
          </a:p>
        </p:txBody>
      </p:sp>
    </p:spTree>
    <p:extLst>
      <p:ext uri="{BB962C8B-B14F-4D97-AF65-F5344CB8AC3E}">
        <p14:creationId xmlns:p14="http://schemas.microsoft.com/office/powerpoint/2010/main" val="41257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E301D9-AFB6-434E-B13B-877B68EBD953}"/>
              </a:ext>
            </a:extLst>
          </p:cNvPr>
          <p:cNvSpPr/>
          <p:nvPr/>
        </p:nvSpPr>
        <p:spPr>
          <a:xfrm>
            <a:off x="1414586" y="1054258"/>
            <a:ext cx="95035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Benefits of the Gift (2 Cor. 9:6–15)</a:t>
            </a:r>
          </a:p>
          <a:p>
            <a:pPr>
              <a:tabLst>
                <a:tab pos="336550" algn="l"/>
              </a:tabLst>
            </a:pPr>
            <a:r>
              <a:rPr lang="en-US" sz="2800" dirty="0"/>
              <a:t>	A. Blessings to the givers (9:6–9)</a:t>
            </a:r>
          </a:p>
          <a:p>
            <a:pPr>
              <a:tabLst>
                <a:tab pos="336550" algn="l"/>
              </a:tabLst>
            </a:pPr>
            <a:r>
              <a:rPr lang="en-US" sz="2800" dirty="0"/>
              <a:t>	B. Thanksgiving to God (9:10, 11)</a:t>
            </a:r>
          </a:p>
          <a:p>
            <a:pPr>
              <a:tabLst>
                <a:tab pos="336550" algn="l"/>
              </a:tabLst>
            </a:pPr>
            <a:r>
              <a:rPr lang="en-US" sz="2800" dirty="0"/>
              <a:t>	C. Provision for the needy (9:12–15)</a:t>
            </a:r>
          </a:p>
        </p:txBody>
      </p:sp>
    </p:spTree>
    <p:extLst>
      <p:ext uri="{BB962C8B-B14F-4D97-AF65-F5344CB8AC3E}">
        <p14:creationId xmlns:p14="http://schemas.microsoft.com/office/powerpoint/2010/main" val="5039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4AD68-2A74-4395-9399-691686D25ECE}"/>
              </a:ext>
            </a:extLst>
          </p:cNvPr>
          <p:cNvSpPr txBox="1"/>
          <p:nvPr/>
        </p:nvSpPr>
        <p:spPr>
          <a:xfrm>
            <a:off x="6678638" y="1951429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Gratefully give of myself to God.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A3DF3-2E54-4263-9FE0-0DBB5204379D}"/>
              </a:ext>
            </a:extLst>
          </p:cNvPr>
          <p:cNvSpPr txBox="1"/>
          <p:nvPr/>
        </p:nvSpPr>
        <p:spPr>
          <a:xfrm>
            <a:off x="6678635" y="2699502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Give to God cheerfully.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1590</TotalTime>
  <Words>170</Words>
  <Application>Microsoft Office PowerPoint</Application>
  <PresentationFormat>Widescreen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84</cp:revision>
  <dcterms:created xsi:type="dcterms:W3CDTF">2018-07-08T22:49:39Z</dcterms:created>
  <dcterms:modified xsi:type="dcterms:W3CDTF">2018-07-10T21:26:50Z</dcterms:modified>
</cp:coreProperties>
</file>