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73" r:id="rId4"/>
    <p:sldId id="266" r:id="rId5"/>
    <p:sldId id="267" r:id="rId6"/>
    <p:sldId id="274" r:id="rId7"/>
    <p:sldId id="268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D6FB"/>
    <a:srgbClr val="BFDDFD"/>
    <a:srgbClr val="9FDAFB"/>
    <a:srgbClr val="2BD9A7"/>
    <a:srgbClr val="C7F5E8"/>
    <a:srgbClr val="86D1FA"/>
    <a:srgbClr val="000000"/>
    <a:srgbClr val="70E6C4"/>
    <a:srgbClr val="16A6F6"/>
    <a:srgbClr val="066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7BC5F6-8278-4226-8C56-09328C6187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4" y="193475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DA2B86-0FCF-4D6C-B559-89F3660DBF6C}"/>
              </a:ext>
            </a:extLst>
          </p:cNvPr>
          <p:cNvSpPr/>
          <p:nvPr/>
        </p:nvSpPr>
        <p:spPr>
          <a:xfrm>
            <a:off x="1504259" y="1055111"/>
            <a:ext cx="9218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Example of the Macedonians (2 Cor. 8:1–8)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9E455C1-4B6A-4047-B219-E40993B3E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r="39" b="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AF72BD-AB5C-4E65-BC2A-C85EE75E49B5}"/>
              </a:ext>
            </a:extLst>
          </p:cNvPr>
          <p:cNvSpPr txBox="1"/>
          <p:nvPr/>
        </p:nvSpPr>
        <p:spPr>
          <a:xfrm>
            <a:off x="1357183" y="1493887"/>
            <a:ext cx="3031803" cy="381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Regular financially giving to the Lord’s work.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Giving anonymous gifts to the needy.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Sensitivity to people’s needs.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Giving time and energy to meet needs.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Motivating others to faithful giving.</a:t>
            </a:r>
          </a:p>
        </p:txBody>
      </p:sp>
    </p:spTree>
    <p:extLst>
      <p:ext uri="{BB962C8B-B14F-4D97-AF65-F5344CB8AC3E}">
        <p14:creationId xmlns:p14="http://schemas.microsoft.com/office/powerpoint/2010/main" val="42600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413EE9-4E02-4985-B35D-FF3C155566D5}"/>
              </a:ext>
            </a:extLst>
          </p:cNvPr>
          <p:cNvSpPr/>
          <p:nvPr/>
        </p:nvSpPr>
        <p:spPr>
          <a:xfrm>
            <a:off x="1414585" y="1054258"/>
            <a:ext cx="9218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Example of Christ (2 Cor. 8:9)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A99E2-AE24-4849-9DA8-10268208AB4E}"/>
              </a:ext>
            </a:extLst>
          </p:cNvPr>
          <p:cNvSpPr/>
          <p:nvPr/>
        </p:nvSpPr>
        <p:spPr>
          <a:xfrm>
            <a:off x="1324708" y="1054258"/>
            <a:ext cx="9218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III. The Corinthians’ Previous Generosity (2 Cor. 8:10–12)</a:t>
            </a:r>
          </a:p>
        </p:txBody>
      </p:sp>
    </p:spTree>
    <p:extLst>
      <p:ext uri="{BB962C8B-B14F-4D97-AF65-F5344CB8AC3E}">
        <p14:creationId xmlns:p14="http://schemas.microsoft.com/office/powerpoint/2010/main" val="171227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5E1155C-DA44-4341-89B1-3F315E6DD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r="39" b="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AF72BD-AB5C-4E65-BC2A-C85EE75E49B5}"/>
              </a:ext>
            </a:extLst>
          </p:cNvPr>
          <p:cNvSpPr txBox="1"/>
          <p:nvPr/>
        </p:nvSpPr>
        <p:spPr>
          <a:xfrm>
            <a:off x="1357183" y="1493887"/>
            <a:ext cx="3031803" cy="381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Regular financially giving to the Lord’s work.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Giving anonymous gifts to the needy.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Sensitivity to people’s needs.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Giving time and energy to meet needs.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Motivating others to faithful giving.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2FB0E3-6C3E-43FA-94C2-A26C80BBD083}"/>
              </a:ext>
            </a:extLst>
          </p:cNvPr>
          <p:cNvSpPr txBox="1"/>
          <p:nvPr/>
        </p:nvSpPr>
        <p:spPr>
          <a:xfrm>
            <a:off x="4755545" y="1497555"/>
            <a:ext cx="4615552" cy="353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don’t make enough money to give any of it away.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want to get out of debt before I start giving.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prefer to give to charities instead of the church.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am behind in saving for retirement and can’t afford to give to the Lord.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have given extra all my life and now I want to buy some things for myself.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DA381E-FD3A-43E0-90B2-9A19C5A1B338}"/>
              </a:ext>
            </a:extLst>
          </p:cNvPr>
          <p:cNvSpPr txBox="1"/>
          <p:nvPr/>
        </p:nvSpPr>
        <p:spPr>
          <a:xfrm>
            <a:off x="9514231" y="1493887"/>
            <a:ext cx="1252594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1200"/>
              </a:spcAft>
            </a:pPr>
            <a:r>
              <a:rPr lang="en-US" sz="2000" b="1" dirty="0">
                <a:latin typeface="MetaOT-Bold" panose="020B0804030101020102" pitchFamily="34" charset="0"/>
              </a:rPr>
              <a:t>No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55528E-D9B5-4AF4-9311-FFE638B6610D}"/>
              </a:ext>
            </a:extLst>
          </p:cNvPr>
          <p:cNvSpPr txBox="1"/>
          <p:nvPr/>
        </p:nvSpPr>
        <p:spPr>
          <a:xfrm>
            <a:off x="9513666" y="2206513"/>
            <a:ext cx="1252594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1200"/>
              </a:spcAft>
            </a:pPr>
            <a:r>
              <a:rPr lang="en-US" sz="2000" b="1" dirty="0">
                <a:latin typeface="MetaOT-Bold" panose="020B0804030101020102" pitchFamily="34" charset="0"/>
              </a:rPr>
              <a:t>No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40EB97-0318-4333-8D34-FE670B4F88A1}"/>
              </a:ext>
            </a:extLst>
          </p:cNvPr>
          <p:cNvSpPr txBox="1"/>
          <p:nvPr/>
        </p:nvSpPr>
        <p:spPr>
          <a:xfrm>
            <a:off x="9508800" y="2918507"/>
            <a:ext cx="1252594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1200"/>
              </a:spcAft>
            </a:pPr>
            <a:r>
              <a:rPr lang="en-US" sz="2000" b="1" dirty="0">
                <a:latin typeface="MetaOT-Bold" panose="020B0804030101020102" pitchFamily="34" charset="0"/>
              </a:rPr>
              <a:t>No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9167AB-555C-4E47-85C7-82A934405546}"/>
              </a:ext>
            </a:extLst>
          </p:cNvPr>
          <p:cNvSpPr txBox="1"/>
          <p:nvPr/>
        </p:nvSpPr>
        <p:spPr>
          <a:xfrm>
            <a:off x="9512420" y="3630501"/>
            <a:ext cx="1252594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1200"/>
              </a:spcAft>
            </a:pPr>
            <a:r>
              <a:rPr lang="en-US" sz="2000" b="1" dirty="0">
                <a:latin typeface="MetaOT-Bold" panose="020B0804030101020102" pitchFamily="34" charset="0"/>
              </a:rPr>
              <a:t>No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356FBE-4495-474F-A239-9B69898D32FF}"/>
              </a:ext>
            </a:extLst>
          </p:cNvPr>
          <p:cNvSpPr txBox="1"/>
          <p:nvPr/>
        </p:nvSpPr>
        <p:spPr>
          <a:xfrm>
            <a:off x="9515452" y="4342495"/>
            <a:ext cx="1252594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1200"/>
              </a:spcAft>
            </a:pPr>
            <a:r>
              <a:rPr lang="en-US" sz="2000" b="1" dirty="0">
                <a:latin typeface="MetaOT-Bold" panose="020B0804030101020102" pitchFamily="34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026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ED4FDC-C24A-46C7-8E8D-ABA378305201}"/>
              </a:ext>
            </a:extLst>
          </p:cNvPr>
          <p:cNvSpPr/>
          <p:nvPr/>
        </p:nvSpPr>
        <p:spPr>
          <a:xfrm>
            <a:off x="1340338" y="1054258"/>
            <a:ext cx="8796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IV. The Example in the Old Testament (2 Cor. 8:13–15)</a:t>
            </a:r>
          </a:p>
        </p:txBody>
      </p:sp>
    </p:spTree>
    <p:extLst>
      <p:ext uri="{BB962C8B-B14F-4D97-AF65-F5344CB8AC3E}">
        <p14:creationId xmlns:p14="http://schemas.microsoft.com/office/powerpoint/2010/main" val="186812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099889-1317-496B-92B4-4130B9D5DF07}"/>
              </a:ext>
            </a:extLst>
          </p:cNvPr>
          <p:cNvSpPr txBox="1"/>
          <p:nvPr/>
        </p:nvSpPr>
        <p:spPr>
          <a:xfrm>
            <a:off x="6670815" y="1212484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Practice repentance.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4AD68-2A74-4395-9399-691686D25ECE}"/>
              </a:ext>
            </a:extLst>
          </p:cNvPr>
          <p:cNvSpPr txBox="1"/>
          <p:nvPr/>
        </p:nvSpPr>
        <p:spPr>
          <a:xfrm>
            <a:off x="6678638" y="1951429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Gratefully give of myself to God.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1546</TotalTime>
  <Words>254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MetaOT-Bold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79</cp:revision>
  <dcterms:created xsi:type="dcterms:W3CDTF">2018-07-08T22:49:39Z</dcterms:created>
  <dcterms:modified xsi:type="dcterms:W3CDTF">2018-07-10T21:26:04Z</dcterms:modified>
</cp:coreProperties>
</file>