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1" r:id="rId3"/>
    <p:sldId id="335" r:id="rId4"/>
    <p:sldId id="336" r:id="rId5"/>
    <p:sldId id="350" r:id="rId6"/>
    <p:sldId id="337" r:id="rId7"/>
    <p:sldId id="338" r:id="rId8"/>
    <p:sldId id="339" r:id="rId9"/>
    <p:sldId id="332" r:id="rId10"/>
    <p:sldId id="340" r:id="rId11"/>
    <p:sldId id="333" r:id="rId12"/>
    <p:sldId id="341" r:id="rId13"/>
    <p:sldId id="342" r:id="rId14"/>
    <p:sldId id="344" r:id="rId15"/>
    <p:sldId id="343" r:id="rId16"/>
    <p:sldId id="345" r:id="rId17"/>
    <p:sldId id="346" r:id="rId18"/>
    <p:sldId id="347" r:id="rId19"/>
    <p:sldId id="334" r:id="rId20"/>
    <p:sldId id="348" r:id="rId21"/>
    <p:sldId id="351" r:id="rId22"/>
    <p:sldId id="34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871"/>
    <a:srgbClr val="FEC279"/>
    <a:srgbClr val="FF8C2E"/>
    <a:srgbClr val="6C2620"/>
    <a:srgbClr val="D82741"/>
    <a:srgbClr val="FE8156"/>
    <a:srgbClr val="FFD9B4"/>
    <a:srgbClr val="FFE8D2"/>
    <a:srgbClr val="EB2E46"/>
    <a:srgbClr val="E53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CD73D0-150B-82E7-DA94-DDD384010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168336-AD54-4C48-20FF-C55F39150E0A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68EB7AAF-4572-A266-566B-4AC79DFCDD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6" t="58" r="12715" b="-58"/>
          <a:stretch/>
        </p:blipFill>
        <p:spPr>
          <a:xfrm flipH="1">
            <a:off x="-2" y="523661"/>
            <a:ext cx="2569426" cy="4236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BC7FA2-17D8-B5AD-C9FD-AC06C913E907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B90E9-ED34-DE62-38F4-BF57BB687AC4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42E608-65CB-05D6-D8ED-38894A62B08B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FF31CB-D71A-82A9-686F-5FBD1172C012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01AEE1-89B1-2E2A-A147-BE54FF23168E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31B07A-A889-52B9-354E-2AA44FA57714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6E1B8A-9B3D-0F1A-70BB-7658A199ED2E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06F00E-B3B3-286F-AC9E-7F28459B9CFB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782D36-B013-B0B7-C895-A125476F2214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D27207-A829-3884-6CC7-A6C65DB66956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0D1874-732B-1881-C6BE-15F2C01738F9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814B65-35C9-31EA-FE08-E9E9653717F9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DCC7E1-51BD-CEE5-1E65-CDFF46AB0DD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B2902E-B55F-738A-A6AF-FAC60F569F40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C397083-3E6E-9B0D-906A-189349702CA0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FB986C-4E06-AD77-C047-07DC5C2E9683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71F443-28D7-639C-71E8-D4D75E06B7C9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63E680-07A7-6E2E-705C-D9FA9C1061A4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468D37A-0E3F-770A-895F-29CCE335E758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2A7CF4-FF37-66B5-CD99-9EE347667EFE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8F09EA-C253-B2D2-54A0-976806772ACA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00AF5C4-3FC4-977A-C90E-472BC5FA655D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67B88FD-DC17-6C78-E1B8-CA677EA82186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6E58A0C-610C-5AFF-6E80-16C7FA9B3783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CAB8145-2464-4173-5486-778DE1F6677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08F2093-164C-7895-E58E-C5903351EB49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CD3DD8B-E945-C52C-1F88-194A07F4EA25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B18AE04-9043-2984-1A5B-A355BA2A2D66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8B5396-03CC-00B3-A83B-13C87C5C118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575EB1C-C383-82DC-6B34-D7E1B4CDF0B7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7C3B102-2F7A-71FC-9724-978AA0E54171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856D20-D1DD-AF6C-4F05-6452CF96DDBB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0230E20-68F4-4A60-34BC-B8D07634BF18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C41AE56-5993-CD25-3934-E450C5F63502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368D2BA-2EB8-557D-E366-3B346EB23ADD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70FB8E7-FC51-9E73-BC4B-C73302699E30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7F052FE-4EE4-7503-8AB1-4A4C512641DF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F0C3AC6-09CE-B50B-5B3F-508F1F87C57A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FDBB80E-BDFC-2F33-7965-87CBAF106438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5FD94AC-6D06-DFA7-436B-7A9F8020F409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1D8C330-7AEA-879A-D8D4-A84ABAED3C68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D23AC79-F690-F72F-7A01-43E7DD13C795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062FD29-1840-6197-2B44-D058D6B8DC2E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5EF001D-F4D1-FA46-04BA-32C17C1C1B1B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01ECD89-6703-9C06-0F3B-57FECE03E836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84A676-F731-8033-9051-6E6A72CE44F2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E57F3A-BAAB-7B71-7C41-AE46B6F0D7A3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 descr="A black background with red text&#10;&#10;Description automatically generated with low confidence">
            <a:extLst>
              <a:ext uri="{FF2B5EF4-FFF2-40B4-BE49-F238E27FC236}">
                <a16:creationId xmlns:a16="http://schemas.microsoft.com/office/drawing/2014/main" id="{2953B962-9FF0-FA7B-7290-9D0EAA80DE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0467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9F36D5F2-2F47-B20E-E80A-B7393748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2" r="64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A8DF79CF-4317-E48B-5335-0BD8C7570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" y="5242174"/>
            <a:ext cx="8027402" cy="14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BDD090-E172-FD64-08FA-FF300B27FF76}"/>
              </a:ext>
            </a:extLst>
          </p:cNvPr>
          <p:cNvSpPr txBox="1"/>
          <p:nvPr/>
        </p:nvSpPr>
        <p:spPr>
          <a:xfrm>
            <a:off x="3077468" y="367685"/>
            <a:ext cx="83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Love Wisely (Phil. 1:10)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5A013-CD2E-879A-7BC3-734DACDF9039}"/>
              </a:ext>
            </a:extLst>
          </p:cNvPr>
          <p:cNvSpPr txBox="1"/>
          <p:nvPr/>
        </p:nvSpPr>
        <p:spPr>
          <a:xfrm>
            <a:off x="3162105" y="4572635"/>
            <a:ext cx="9029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lang="en-US" sz="2800" dirty="0">
                <a:solidFill>
                  <a:prstClr val="black"/>
                </a:solidFill>
              </a:rPr>
              <a:t> God’s Word guides churches to wisely discern what is best and balanced so the church grows in love for each other and the lost.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Picture 10" descr="An open book with gold pages&#10;&#10;Description automatically generated with low confidence">
            <a:extLst>
              <a:ext uri="{FF2B5EF4-FFF2-40B4-BE49-F238E27FC236}">
                <a16:creationId xmlns:a16="http://schemas.microsoft.com/office/drawing/2014/main" id="{F0219D4F-264A-277A-EDF2-84FE52B71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t="48089" b="12583"/>
          <a:stretch/>
        </p:blipFill>
        <p:spPr>
          <a:xfrm>
            <a:off x="3786220" y="2621904"/>
            <a:ext cx="7781663" cy="20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0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C775B8-73C7-4285-73A2-8138168B1E9F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Love Purely (Phil. 1:10)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Have pure intentions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A3F54D-7B2B-4921-74C5-8135A0EA39AD}"/>
              </a:ext>
            </a:extLst>
          </p:cNvPr>
          <p:cNvGrpSpPr/>
          <p:nvPr/>
        </p:nvGrpSpPr>
        <p:grpSpPr>
          <a:xfrm>
            <a:off x="3162106" y="5425512"/>
            <a:ext cx="8744144" cy="523220"/>
            <a:chOff x="3162106" y="4638528"/>
            <a:chExt cx="8744144" cy="523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782B8F-0FF8-7AE6-61FE-377682A43F20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would you define “sincere”?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9" name="Picture 8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E231AFDB-0079-EA20-10AA-8DFE37EF0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11" name="Picture 10" descr="A picture containing pottery, earthenware, vase, ceramic&#10;&#10;Description automatically generated">
            <a:extLst>
              <a:ext uri="{FF2B5EF4-FFF2-40B4-BE49-F238E27FC236}">
                <a16:creationId xmlns:a16="http://schemas.microsoft.com/office/drawing/2014/main" id="{3F11B1E8-ADF5-CF75-A0D1-F41C64EC6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103" y="2519264"/>
            <a:ext cx="3416734" cy="34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C775B8-73C7-4285-73A2-8138168B1E9F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Love Purely (Phil. 1:10)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Have pure intentions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A3F54D-7B2B-4921-74C5-8135A0EA39AD}"/>
              </a:ext>
            </a:extLst>
          </p:cNvPr>
          <p:cNvGrpSpPr/>
          <p:nvPr/>
        </p:nvGrpSpPr>
        <p:grpSpPr>
          <a:xfrm>
            <a:off x="3162106" y="5425512"/>
            <a:ext cx="8744144" cy="523220"/>
            <a:chOff x="3162106" y="4638528"/>
            <a:chExt cx="8744144" cy="523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782B8F-0FF8-7AE6-61FE-377682A43F20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Why does sincerity matter when serving God?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9" name="Picture 8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E231AFDB-0079-EA20-10AA-8DFE37EF0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44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C775B8-73C7-4285-73A2-8138168B1E9F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Love Purely (Phil. 1:10)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Have pure intentions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8080C0-6973-6114-981B-B9B2569FA0B2}"/>
              </a:ext>
            </a:extLst>
          </p:cNvPr>
          <p:cNvGrpSpPr/>
          <p:nvPr/>
        </p:nvGrpSpPr>
        <p:grpSpPr>
          <a:xfrm>
            <a:off x="3162105" y="4999412"/>
            <a:ext cx="8790409" cy="954107"/>
            <a:chOff x="3162105" y="4638528"/>
            <a:chExt cx="8790409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5534F52-56C0-315A-309C-676BCD71A2E7}"/>
                </a:ext>
              </a:extLst>
            </p:cNvPr>
            <p:cNvSpPr txBox="1"/>
            <p:nvPr/>
          </p:nvSpPr>
          <p:spPr>
            <a:xfrm>
              <a:off x="3162105" y="4638528"/>
              <a:ext cx="87904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might we know if our intentions for serving God are pure?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7B8A906C-E59A-B6CC-31A6-1AD764356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272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C775B8-73C7-4285-73A2-8138168B1E9F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Love Purely (Phil. 1:10)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Have pure intentions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Kee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p a pure testimony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496C1-9FBC-6F14-FF71-76C47C216CA8}"/>
              </a:ext>
            </a:extLst>
          </p:cNvPr>
          <p:cNvSpPr txBox="1"/>
          <p:nvPr/>
        </p:nvSpPr>
        <p:spPr>
          <a:xfrm>
            <a:off x="3162105" y="4572635"/>
            <a:ext cx="9029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lang="en-US" sz="2800" dirty="0">
                <a:solidFill>
                  <a:prstClr val="black"/>
                </a:solidFill>
              </a:rPr>
              <a:t> Paul wanted the Philippians to live increasingly more like Christ so their actions would not cause believers to stumble or unbelievers to reject Christ.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80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C775B8-73C7-4285-73A2-8138168B1E9F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Love Purely (Phil. 1:10)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Have pure intentions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Kee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p a pure testimony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8080C0-6973-6114-981B-B9B2569FA0B2}"/>
              </a:ext>
            </a:extLst>
          </p:cNvPr>
          <p:cNvGrpSpPr/>
          <p:nvPr/>
        </p:nvGrpSpPr>
        <p:grpSpPr>
          <a:xfrm>
            <a:off x="3162105" y="4999412"/>
            <a:ext cx="8790409" cy="954107"/>
            <a:chOff x="3162105" y="4638528"/>
            <a:chExt cx="8790409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5534F52-56C0-315A-309C-676BCD71A2E7}"/>
                </a:ext>
              </a:extLst>
            </p:cNvPr>
            <p:cNvSpPr txBox="1"/>
            <p:nvPr/>
          </p:nvSpPr>
          <p:spPr>
            <a:xfrm>
              <a:off x="3162105" y="4638528"/>
              <a:ext cx="87904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Describe the testimony unbelievers might expect from those who witness to them.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7B8A906C-E59A-B6CC-31A6-1AD764356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19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C775B8-73C7-4285-73A2-8138168B1E9F}"/>
              </a:ext>
            </a:extLst>
          </p:cNvPr>
          <p:cNvSpPr txBox="1"/>
          <p:nvPr/>
        </p:nvSpPr>
        <p:spPr>
          <a:xfrm>
            <a:off x="2984158" y="361533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Love Purely (Phil. 1:10)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Have pure intentions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Kee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p a pure testimony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C. Prepare for the purity test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E873B-AE7A-5541-B643-51B8781AA246}"/>
              </a:ext>
            </a:extLst>
          </p:cNvPr>
          <p:cNvSpPr txBox="1"/>
          <p:nvPr/>
        </p:nvSpPr>
        <p:spPr>
          <a:xfrm>
            <a:off x="3162105" y="4995625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lang="en-US" sz="2800" dirty="0">
                <a:solidFill>
                  <a:prstClr val="black"/>
                </a:solidFill>
              </a:rPr>
              <a:t> Christ will evaluate believers’ good works to see if the works are worthy of reward.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Picture 10" descr="A gold laurel wreath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25CDA32-2888-EE8B-924F-E2F4F63AD7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976" y="2474659"/>
            <a:ext cx="2543171" cy="2333965"/>
          </a:xfrm>
          <a:prstGeom prst="rect">
            <a:avLst/>
          </a:prstGeom>
        </p:spPr>
      </p:pic>
      <p:pic>
        <p:nvPicPr>
          <p:cNvPr id="12" name="Picture 11" descr="A gold laurel wreath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4086A6D-C164-B90D-1627-8EA3A7F4FF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923" y="2421572"/>
            <a:ext cx="2543171" cy="2333965"/>
          </a:xfrm>
          <a:prstGeom prst="rect">
            <a:avLst/>
          </a:prstGeom>
        </p:spPr>
      </p:pic>
      <p:pic>
        <p:nvPicPr>
          <p:cNvPr id="13" name="Picture 12" descr="A gold laurel wreath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1E88B9C-F3B6-C0D8-73A4-8AE30442C3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029" y="2474658"/>
            <a:ext cx="2543171" cy="23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C775B8-73C7-4285-73A2-8138168B1E9F}"/>
              </a:ext>
            </a:extLst>
          </p:cNvPr>
          <p:cNvSpPr txBox="1"/>
          <p:nvPr/>
        </p:nvSpPr>
        <p:spPr>
          <a:xfrm>
            <a:off x="2984158" y="361533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Love Purely (Phil. 1:10)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Have pure intentions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Kee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p a pure testimony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C. Prepare for the purity test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E8BCF2-E84E-D1B4-55D8-36407415F1C2}"/>
              </a:ext>
            </a:extLst>
          </p:cNvPr>
          <p:cNvGrpSpPr/>
          <p:nvPr/>
        </p:nvGrpSpPr>
        <p:grpSpPr>
          <a:xfrm>
            <a:off x="3162105" y="4999412"/>
            <a:ext cx="8790409" cy="954107"/>
            <a:chOff x="3162105" y="4638528"/>
            <a:chExt cx="8790409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42B6EE-7385-5652-5250-530898CD94FF}"/>
                </a:ext>
              </a:extLst>
            </p:cNvPr>
            <p:cNvSpPr txBox="1"/>
            <p:nvPr/>
          </p:nvSpPr>
          <p:spPr>
            <a:xfrm>
              <a:off x="3162105" y="4638528"/>
              <a:ext cx="87904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often do you think about the Judgment Seat of Christ?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05DC4756-7701-94DC-C194-0595818EC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621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C775B8-73C7-4285-73A2-8138168B1E9F}"/>
              </a:ext>
            </a:extLst>
          </p:cNvPr>
          <p:cNvSpPr txBox="1"/>
          <p:nvPr/>
        </p:nvSpPr>
        <p:spPr>
          <a:xfrm>
            <a:off x="2984158" y="361533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Love Purely (Phil. 1:10)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Have pure intentions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Kee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p a pure testimony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C. Prepare for the purity test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E8BCF2-E84E-D1B4-55D8-36407415F1C2}"/>
              </a:ext>
            </a:extLst>
          </p:cNvPr>
          <p:cNvGrpSpPr/>
          <p:nvPr/>
        </p:nvGrpSpPr>
        <p:grpSpPr>
          <a:xfrm>
            <a:off x="3162105" y="4999412"/>
            <a:ext cx="8790409" cy="954107"/>
            <a:chOff x="3162105" y="4638528"/>
            <a:chExt cx="8790409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42B6EE-7385-5652-5250-530898CD94FF}"/>
                </a:ext>
              </a:extLst>
            </p:cNvPr>
            <p:cNvSpPr txBox="1"/>
            <p:nvPr/>
          </p:nvSpPr>
          <p:spPr>
            <a:xfrm>
              <a:off x="3162105" y="4638528"/>
              <a:ext cx="87904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might you use the Judgment Seat of Christ as motivation to live purely and blamelessly?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05DC4756-7701-94DC-C194-0595818EC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03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FA7460-476A-B867-2213-6F275ED98E77}"/>
              </a:ext>
            </a:extLst>
          </p:cNvPr>
          <p:cNvSpPr txBox="1"/>
          <p:nvPr/>
        </p:nvSpPr>
        <p:spPr>
          <a:xfrm>
            <a:off x="2993489" y="363278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 </a:t>
            </a:r>
            <a:r>
              <a:rPr lang="en-US" sz="2800" dirty="0">
                <a:solidFill>
                  <a:prstClr val="black"/>
                </a:solidFill>
              </a:rPr>
              <a:t>Love Effectively (Phil. 1:11)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Bear fruit through Christ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94C4E7-806D-D7AF-1DED-0BFDCDC128DB}"/>
              </a:ext>
            </a:extLst>
          </p:cNvPr>
          <p:cNvGrpSpPr/>
          <p:nvPr/>
        </p:nvGrpSpPr>
        <p:grpSpPr>
          <a:xfrm>
            <a:off x="3162105" y="4999412"/>
            <a:ext cx="8790409" cy="954107"/>
            <a:chOff x="3162105" y="4638528"/>
            <a:chExt cx="8790409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4B636D-60D9-84FC-996B-C44A5E45C56E}"/>
                </a:ext>
              </a:extLst>
            </p:cNvPr>
            <p:cNvSpPr txBox="1"/>
            <p:nvPr/>
          </p:nvSpPr>
          <p:spPr>
            <a:xfrm>
              <a:off x="3162105" y="4638528"/>
              <a:ext cx="87904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does it take to engage the Spirit to produce fruit in our lives?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7" name="Picture 6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F1D6DC83-8261-6473-A750-9279ED6C8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9" name="Picture 8" descr="A group of different fruits&#10;&#10;Description automatically generated with low confidence">
            <a:extLst>
              <a:ext uri="{FF2B5EF4-FFF2-40B4-BE49-F238E27FC236}">
                <a16:creationId xmlns:a16="http://schemas.microsoft.com/office/drawing/2014/main" id="{7F2DC4BB-54EA-20EE-E807-32BA9514BF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124" y="1652416"/>
            <a:ext cx="5694178" cy="35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ACE1F3-6DBC-E1B1-C13B-287F4C197F01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Love Increasingly (Phil. 1:9)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Love directed toward God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6B6FAB-C658-8465-1398-CEF7E137D36E}"/>
              </a:ext>
            </a:extLst>
          </p:cNvPr>
          <p:cNvGrpSpPr/>
          <p:nvPr/>
        </p:nvGrpSpPr>
        <p:grpSpPr>
          <a:xfrm>
            <a:off x="3162106" y="5000478"/>
            <a:ext cx="8883714" cy="954107"/>
            <a:chOff x="3162106" y="4638528"/>
            <a:chExt cx="8883714" cy="9541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A701B0-89CF-6A51-DD3B-5231A03916FE}"/>
                </a:ext>
              </a:extLst>
            </p:cNvPr>
            <p:cNvSpPr txBox="1"/>
            <p:nvPr/>
          </p:nvSpPr>
          <p:spPr>
            <a:xfrm>
              <a:off x="3162106" y="4638528"/>
              <a:ext cx="88837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does a greater love for God look like in a believer’s life?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3" name="Picture 12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9C59D2FC-FBBC-9905-7492-CAFC5F25F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26" name="Picture 25" descr="A red heart on a black background&#10;&#10;Description automatically generated">
            <a:extLst>
              <a:ext uri="{FF2B5EF4-FFF2-40B4-BE49-F238E27FC236}">
                <a16:creationId xmlns:a16="http://schemas.microsoft.com/office/drawing/2014/main" id="{6E4B8745-5DD9-C1EB-1F2C-895F676789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108" y="2150190"/>
            <a:ext cx="3158412" cy="3158412"/>
          </a:xfrm>
          <a:prstGeom prst="rect">
            <a:avLst/>
          </a:prstGeom>
        </p:spPr>
      </p:pic>
      <p:pic>
        <p:nvPicPr>
          <p:cNvPr id="27" name="Picture 26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FD1B863B-65AA-2677-D77A-0C684F4CE8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228354" y="1684584"/>
            <a:ext cx="1459919" cy="62932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D258B5E-E9EE-0AF6-6D1A-FBFDB6E8CCFA}"/>
              </a:ext>
            </a:extLst>
          </p:cNvPr>
          <p:cNvSpPr txBox="1"/>
          <p:nvPr/>
        </p:nvSpPr>
        <p:spPr>
          <a:xfrm>
            <a:off x="9272460" y="575650"/>
            <a:ext cx="137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1435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1F6F1B9-2B90-E59D-62BD-B93F5FFC83BB}"/>
              </a:ext>
            </a:extLst>
          </p:cNvPr>
          <p:cNvSpPr txBox="1"/>
          <p:nvPr/>
        </p:nvSpPr>
        <p:spPr>
          <a:xfrm>
            <a:off x="3162105" y="4998733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Jesus, our vine, provides the “nutrition” to produce righteous and glorious fruit in our lives.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A7460-476A-B867-2213-6F275ED98E77}"/>
              </a:ext>
            </a:extLst>
          </p:cNvPr>
          <p:cNvSpPr txBox="1"/>
          <p:nvPr/>
        </p:nvSpPr>
        <p:spPr>
          <a:xfrm>
            <a:off x="2993489" y="363278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 </a:t>
            </a:r>
            <a:r>
              <a:rPr lang="en-US" sz="2800" dirty="0">
                <a:solidFill>
                  <a:prstClr val="black"/>
                </a:solidFill>
              </a:rPr>
              <a:t>Love Effectively (Phil. 1:11)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Bear fruit through Christ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7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nches of grapes on a vine&#10;&#10;Description automatically generated with low confidence">
            <a:extLst>
              <a:ext uri="{FF2B5EF4-FFF2-40B4-BE49-F238E27FC236}">
                <a16:creationId xmlns:a16="http://schemas.microsoft.com/office/drawing/2014/main" id="{46E38295-764F-817A-86AF-28BC92CA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03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FA7460-476A-B867-2213-6F275ED98E77}"/>
              </a:ext>
            </a:extLst>
          </p:cNvPr>
          <p:cNvSpPr txBox="1"/>
          <p:nvPr/>
        </p:nvSpPr>
        <p:spPr>
          <a:xfrm>
            <a:off x="2993489" y="363278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 </a:t>
            </a:r>
            <a:r>
              <a:rPr lang="en-US" sz="2800" dirty="0">
                <a:solidFill>
                  <a:prstClr val="black"/>
                </a:solidFill>
              </a:rPr>
              <a:t>Love Effectively (Phil. 1:11)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Bear fruit through Christ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Bring glory to God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94C4E7-806D-D7AF-1DED-0BFDCDC128DB}"/>
              </a:ext>
            </a:extLst>
          </p:cNvPr>
          <p:cNvGrpSpPr/>
          <p:nvPr/>
        </p:nvGrpSpPr>
        <p:grpSpPr>
          <a:xfrm>
            <a:off x="3162105" y="4999412"/>
            <a:ext cx="8790409" cy="954107"/>
            <a:chOff x="3162105" y="4638528"/>
            <a:chExt cx="8790409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4B636D-60D9-84FC-996B-C44A5E45C56E}"/>
                </a:ext>
              </a:extLst>
            </p:cNvPr>
            <p:cNvSpPr txBox="1"/>
            <p:nvPr/>
          </p:nvSpPr>
          <p:spPr>
            <a:xfrm>
              <a:off x="3162105" y="4638528"/>
              <a:ext cx="87904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Why does God deserve the praise for the glorious spiritual fruit in our lives?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7" name="Picture 6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F1D6DC83-8261-6473-A750-9279ED6C8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356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ACE1F3-6DBC-E1B1-C13B-287F4C197F01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Love Increasingly (Phil. 1:9)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Love directed toward God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6B6FAB-C658-8465-1398-CEF7E137D36E}"/>
              </a:ext>
            </a:extLst>
          </p:cNvPr>
          <p:cNvGrpSpPr/>
          <p:nvPr/>
        </p:nvGrpSpPr>
        <p:grpSpPr>
          <a:xfrm>
            <a:off x="3162106" y="5000478"/>
            <a:ext cx="8678441" cy="954107"/>
            <a:chOff x="3162106" y="4638528"/>
            <a:chExt cx="8678441" cy="9541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A701B0-89CF-6A51-DD3B-5231A03916FE}"/>
                </a:ext>
              </a:extLst>
            </p:cNvPr>
            <p:cNvSpPr txBox="1"/>
            <p:nvPr/>
          </p:nvSpPr>
          <p:spPr>
            <a:xfrm>
              <a:off x="3162106" y="4638528"/>
              <a:ext cx="86784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happens to a believer’s relationships when his or her love for God abounds?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3" name="Picture 12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9C59D2FC-FBBC-9905-7492-CAFC5F25F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2" name="Picture 1" descr="A red heart on a black background&#10;&#10;Description automatically generated">
            <a:extLst>
              <a:ext uri="{FF2B5EF4-FFF2-40B4-BE49-F238E27FC236}">
                <a16:creationId xmlns:a16="http://schemas.microsoft.com/office/drawing/2014/main" id="{94839A69-44E9-0703-F744-23FF36C106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108" y="2150190"/>
            <a:ext cx="3158412" cy="3158412"/>
          </a:xfrm>
          <a:prstGeom prst="rect">
            <a:avLst/>
          </a:prstGeom>
        </p:spPr>
      </p:pic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3867BE80-6FAA-9B0D-B540-340889782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28354" y="1684584"/>
            <a:ext cx="1459919" cy="6293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D5AE81-6C74-12EE-D9D9-4259EF7D5828}"/>
              </a:ext>
            </a:extLst>
          </p:cNvPr>
          <p:cNvSpPr txBox="1"/>
          <p:nvPr/>
        </p:nvSpPr>
        <p:spPr>
          <a:xfrm>
            <a:off x="9272460" y="575650"/>
            <a:ext cx="137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1435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GOD</a:t>
            </a:r>
          </a:p>
        </p:txBody>
      </p:sp>
      <p:pic>
        <p:nvPicPr>
          <p:cNvPr id="5" name="Picture 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94C4981A-E39C-F5AC-EA50-7A74DA9BD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62704" y="3253911"/>
            <a:ext cx="1459919" cy="629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3892CC-4BE2-EC5E-FD27-CCE22FE510D2}"/>
              </a:ext>
            </a:extLst>
          </p:cNvPr>
          <p:cNvSpPr txBox="1"/>
          <p:nvPr/>
        </p:nvSpPr>
        <p:spPr>
          <a:xfrm>
            <a:off x="5337109" y="3236902"/>
            <a:ext cx="1860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1435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425916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ACE1F3-6DBC-E1B1-C13B-287F4C197F01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Love Increasingly (Phil. 1:9)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Love directed toward God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Love directed by God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0182A-402E-52C3-B844-FB14F862E106}"/>
              </a:ext>
            </a:extLst>
          </p:cNvPr>
          <p:cNvSpPr txBox="1"/>
          <p:nvPr/>
        </p:nvSpPr>
        <p:spPr>
          <a:xfrm>
            <a:off x="3162105" y="4998733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prayed the Philippians’ love would be guided by knowledge and discerning judgment.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32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iver running through a valley&#10;&#10;Description automatically generated with low confidence">
            <a:extLst>
              <a:ext uri="{FF2B5EF4-FFF2-40B4-BE49-F238E27FC236}">
                <a16:creationId xmlns:a16="http://schemas.microsoft.com/office/drawing/2014/main" id="{7020946C-4338-1C14-8E8D-26144D20F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0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ACE1F3-6DBC-E1B1-C13B-287F4C197F01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Love Increasingly (Phil. 1:9)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Love directed toward God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Love directed by God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6B6FAB-C658-8465-1398-CEF7E137D36E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A701B0-89CF-6A51-DD3B-5231A03916FE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Name some biblical truths and principles that should guide our love for others.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3" name="Picture 12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9C59D2FC-FBBC-9905-7492-CAFC5F25F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6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ACE1F3-6DBC-E1B1-C13B-287F4C197F01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Love Increasingly (Phil. 1:9)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Love directed toward God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Love directed by God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6B6FAB-C658-8465-1398-CEF7E137D36E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A701B0-89CF-6A51-DD3B-5231A03916FE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Name some instances when believers might accept or excuse a person’s sin in the name of love.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3" name="Picture 12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9C59D2FC-FBBC-9905-7492-CAFC5F25F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130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ACE1F3-6DBC-E1B1-C13B-287F4C197F01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Love Increasingly (Phil. 1:9)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Love directed toward God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Love directed by God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00DB01-DB4A-294E-16EA-B7240D637A9A}"/>
              </a:ext>
            </a:extLst>
          </p:cNvPr>
          <p:cNvGrpSpPr/>
          <p:nvPr/>
        </p:nvGrpSpPr>
        <p:grpSpPr>
          <a:xfrm>
            <a:off x="3162104" y="5420354"/>
            <a:ext cx="9029895" cy="523220"/>
            <a:chOff x="3162105" y="4638528"/>
            <a:chExt cx="9029895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546DC39-850D-B0B1-7367-4380722C8C1D}"/>
                </a:ext>
              </a:extLst>
            </p:cNvPr>
            <p:cNvSpPr txBox="1"/>
            <p:nvPr/>
          </p:nvSpPr>
          <p:spPr>
            <a:xfrm>
              <a:off x="3162105" y="4638528"/>
              <a:ext cx="9029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harm could come from excusing sin out of “love”?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6DA9272B-0C4D-2870-1FD9-47DC1EF0F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3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2E26F8-9801-B1D2-4D0F-F45C6F2ED203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EC0C5A2-3BC3-EBD2-65BB-B48DC7C444B5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Name an example of a church choosing what is good to the neglect of choosing what is best.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113F6E14-DB8F-4056-0F59-8D1233542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BDD090-E172-FD64-08FA-FF300B27FF76}"/>
              </a:ext>
            </a:extLst>
          </p:cNvPr>
          <p:cNvSpPr txBox="1"/>
          <p:nvPr/>
        </p:nvSpPr>
        <p:spPr>
          <a:xfrm>
            <a:off x="3077468" y="367685"/>
            <a:ext cx="83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Love Wisely (Phil. 1:10)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551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711</Words>
  <Application>Microsoft Office PowerPoint</Application>
  <PresentationFormat>Widescreen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127</cp:revision>
  <dcterms:created xsi:type="dcterms:W3CDTF">2020-12-02T03:38:14Z</dcterms:created>
  <dcterms:modified xsi:type="dcterms:W3CDTF">2023-06-22T02:59:13Z</dcterms:modified>
</cp:coreProperties>
</file>