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57" r:id="rId3"/>
    <p:sldId id="356" r:id="rId4"/>
    <p:sldId id="331" r:id="rId5"/>
    <p:sldId id="337" r:id="rId6"/>
    <p:sldId id="334" r:id="rId7"/>
    <p:sldId id="338" r:id="rId8"/>
    <p:sldId id="339" r:id="rId9"/>
    <p:sldId id="340" r:id="rId10"/>
    <p:sldId id="355" r:id="rId11"/>
    <p:sldId id="341" r:id="rId12"/>
    <p:sldId id="342" r:id="rId13"/>
    <p:sldId id="343" r:id="rId14"/>
    <p:sldId id="333" r:id="rId15"/>
    <p:sldId id="344" r:id="rId16"/>
    <p:sldId id="335" r:id="rId17"/>
    <p:sldId id="345" r:id="rId18"/>
    <p:sldId id="346" r:id="rId19"/>
    <p:sldId id="347" r:id="rId20"/>
    <p:sldId id="336" r:id="rId21"/>
    <p:sldId id="348" r:id="rId22"/>
    <p:sldId id="349" r:id="rId23"/>
    <p:sldId id="332" r:id="rId24"/>
    <p:sldId id="350" r:id="rId25"/>
    <p:sldId id="351" r:id="rId26"/>
    <p:sldId id="352" r:id="rId27"/>
    <p:sldId id="353" r:id="rId28"/>
    <p:sldId id="35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871"/>
    <a:srgbClr val="FEC279"/>
    <a:srgbClr val="FF8C2E"/>
    <a:srgbClr val="6C2620"/>
    <a:srgbClr val="D82741"/>
    <a:srgbClr val="FE8156"/>
    <a:srgbClr val="FFD9B4"/>
    <a:srgbClr val="FFE8D2"/>
    <a:srgbClr val="EB2E46"/>
    <a:srgbClr val="E53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E40BB11B-9C07-80D0-FBD2-CA24FC27E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"/>
          <a:stretch/>
        </p:blipFill>
        <p:spPr>
          <a:xfrm flipH="1">
            <a:off x="-2" y="523661"/>
            <a:ext cx="2569426" cy="4236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BEB78647-E68B-B55F-6448-5D4341E6B9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016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9F36D5F2-2F47-B20E-E80A-B7393748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C0983BB9-A3FC-9211-1C34-B84C5D80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" y="5242174"/>
            <a:ext cx="8027402" cy="14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Reject False Teaching (Phil. 3:1–3)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True teaching is Christ-centered (3:1)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False teaching is man-centered (3:2, 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324999-46BA-B7B8-F281-595CE633B529}"/>
              </a:ext>
            </a:extLst>
          </p:cNvPr>
          <p:cNvSpPr txBox="1"/>
          <p:nvPr/>
        </p:nvSpPr>
        <p:spPr>
          <a:xfrm>
            <a:off x="3162106" y="4581966"/>
            <a:ext cx="7120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spc="-60" noProof="0" dirty="0">
                <a:solidFill>
                  <a:prstClr val="black"/>
                </a:solidFill>
              </a:rPr>
              <a:t>T</a:t>
            </a:r>
            <a:r>
              <a:rPr lang="en-US" sz="2800" spc="-60" dirty="0">
                <a:solidFill>
                  <a:prstClr val="black"/>
                </a:solidFill>
              </a:rPr>
              <a:t>he Judaizers committed a spiritual mutilation </a:t>
            </a:r>
            <a:r>
              <a:rPr lang="en-US" sz="2800" dirty="0">
                <a:solidFill>
                  <a:prstClr val="black"/>
                </a:solidFill>
              </a:rPr>
              <a:t>on their converts by adding circumcision and the Old Testament law to the gospel.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 descr="A stone with text on it&#10;&#10;Description automatically generated">
            <a:extLst>
              <a:ext uri="{FF2B5EF4-FFF2-40B4-BE49-F238E27FC236}">
                <a16:creationId xmlns:a16="http://schemas.microsoft.com/office/drawing/2014/main" id="{A0387FD1-8F53-D6B6-FFB8-0A1E37E0ED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8035" y="2775891"/>
            <a:ext cx="1977389" cy="31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9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Reject False Teaching (Phil. 3:1–3)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True teaching is Christ-centered (3:1)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False teaching is man-centered (3:2, 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324999-46BA-B7B8-F281-595CE633B529}"/>
              </a:ext>
            </a:extLst>
          </p:cNvPr>
          <p:cNvSpPr txBox="1"/>
          <p:nvPr/>
        </p:nvSpPr>
        <p:spPr>
          <a:xfrm>
            <a:off x="3162106" y="4581966"/>
            <a:ext cx="8631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When God examines worshipers, He looks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at their hearts, not their rituals. He honors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faith in Christ rather than confidence in the flesh.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 descr="A red heart on a black background&#10;&#10;Description automatically generated">
            <a:extLst>
              <a:ext uri="{FF2B5EF4-FFF2-40B4-BE49-F238E27FC236}">
                <a16:creationId xmlns:a16="http://schemas.microsoft.com/office/drawing/2014/main" id="{E02457DD-4486-55B9-89B5-B098D97AA0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135" y="3042598"/>
            <a:ext cx="3447717" cy="344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Reject False Teaching (Phil. 3:1–3)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True teaching is Christ-centered (3:1)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False teaching is man-centered (3:2, 3)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A98284-EB27-3B81-7F04-3499EB54FA5A}"/>
              </a:ext>
            </a:extLst>
          </p:cNvPr>
          <p:cNvGrpSpPr/>
          <p:nvPr/>
        </p:nvGrpSpPr>
        <p:grpSpPr>
          <a:xfrm>
            <a:off x="3162106" y="4583235"/>
            <a:ext cx="8744144" cy="1384995"/>
            <a:chOff x="3162106" y="4638528"/>
            <a:chExt cx="8744144" cy="13849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C5F99C-F0D0-A3C9-566E-EBE880B48A5C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forthright have you been with religious people who trust in their works for salvation? How might you show them love?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7" name="Picture 6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2E11BFD2-BCF0-C27C-B165-30E76CF24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05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Relinquish False Confidence (Phil. 3:4–6)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Confidence in heritage is futile (3:4, 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9BDFA-4506-493F-7825-4812B6D58DD4}"/>
              </a:ext>
            </a:extLst>
          </p:cNvPr>
          <p:cNvSpPr txBox="1"/>
          <p:nvPr/>
        </p:nvSpPr>
        <p:spPr>
          <a:xfrm>
            <a:off x="3162105" y="5008064"/>
            <a:ext cx="8538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considered any merit he gained from his heritage to be worthless in his quest for righteousness.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01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476749-CC7B-F649-126A-619373453FE3}"/>
              </a:ext>
            </a:extLst>
          </p:cNvPr>
          <p:cNvGrpSpPr/>
          <p:nvPr/>
        </p:nvGrpSpPr>
        <p:grpSpPr>
          <a:xfrm>
            <a:off x="3162106" y="5009809"/>
            <a:ext cx="8744144" cy="954107"/>
            <a:chOff x="3162106" y="4638528"/>
            <a:chExt cx="8744144" cy="9541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7DF8C7-1033-B9C4-815A-DCA37473F374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did God conclude when He considered Paul’s Jewish heritage?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1" name="Picture 10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F0A5D33-5719-2FE9-123F-C81985E1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Relinquish False Confidence (Phil. 3:4–6)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Confidence in heritage is futile (3:4, 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5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Relinquish False Confidence (Phil. 3:4–6)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Confidence in heritage is futile (3:4, 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Confidence in devotion is futile (3:5, 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4C082-DE2E-EEC9-3083-180F4E14ED5B}"/>
              </a:ext>
            </a:extLst>
          </p:cNvPr>
          <p:cNvSpPr txBox="1"/>
          <p:nvPr/>
        </p:nvSpPr>
        <p:spPr>
          <a:xfrm>
            <a:off x="3162105" y="5008064"/>
            <a:ext cx="8305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was not a religious spectator or a nominal Jew; he was heavily involved in promoting Pharisaical beliefs.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06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Relinquish False Confidence (Phil. 3:4–6)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Confidence in heritage is futile (3:4, 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Confidence in devotion is futile (3:5, 6)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0AFAD5-3173-F917-9C01-24C46AB6EDD0}"/>
              </a:ext>
            </a:extLst>
          </p:cNvPr>
          <p:cNvGrpSpPr/>
          <p:nvPr/>
        </p:nvGrpSpPr>
        <p:grpSpPr>
          <a:xfrm>
            <a:off x="3162106" y="5427540"/>
            <a:ext cx="8127935" cy="523220"/>
            <a:chOff x="3162106" y="4638528"/>
            <a:chExt cx="8127935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FC4A11-3E28-BDEF-0905-03CAA1CE301A}"/>
                </a:ext>
              </a:extLst>
            </p:cNvPr>
            <p:cNvSpPr txBox="1"/>
            <p:nvPr/>
          </p:nvSpPr>
          <p:spPr>
            <a:xfrm>
              <a:off x="3162106" y="4638528"/>
              <a:ext cx="81279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Who is the central character in verses 5 and 6?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0C3183E8-C8BF-9DEF-D9E7-1DFF2F842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6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Relinquish False Confidence (Phil. 3:4–6)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Confidence in heritage is futile (3:4, 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Confidence in devotion is futile (3:5, 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8C26E7-D229-BD0C-4891-0456DA51BA6F}"/>
              </a:ext>
            </a:extLst>
          </p:cNvPr>
          <p:cNvSpPr txBox="1"/>
          <p:nvPr/>
        </p:nvSpPr>
        <p:spPr>
          <a:xfrm>
            <a:off x="3162105" y="4581967"/>
            <a:ext cx="8855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Before salvation, Paul was all about Paul. After salvation, Paul understood self-promotion and disciplined devotion can’t make a person righteous.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35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Relinquish False Confidence (Phil. 3:4–6)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Confidence in heritage is futile (3:4, 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Confidence in devotion is futile (3:5, 6)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7F083F-C69A-FB11-8CE6-BD3C60CD4FAA}"/>
              </a:ext>
            </a:extLst>
          </p:cNvPr>
          <p:cNvGrpSpPr/>
          <p:nvPr/>
        </p:nvGrpSpPr>
        <p:grpSpPr>
          <a:xfrm>
            <a:off x="3162106" y="5010772"/>
            <a:ext cx="8809070" cy="954107"/>
            <a:chOff x="3162106" y="4638528"/>
            <a:chExt cx="8809070" cy="9541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E7E079-F02C-600F-4633-EFAEFD50AC31}"/>
                </a:ext>
              </a:extLst>
            </p:cNvPr>
            <p:cNvSpPr txBox="1"/>
            <p:nvPr/>
          </p:nvSpPr>
          <p:spPr>
            <a:xfrm>
              <a:off x="3162106" y="4638528"/>
              <a:ext cx="88090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To what might we compare Paul’s attempt to please God with his good deeds?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8" name="Picture 7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58B53943-FAD6-1680-B53C-BE3CF6924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030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Receive True Righteousness (Phil. 3:7–11)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Give up self-righteousness (3:7, 8)</a:t>
            </a:r>
          </a:p>
        </p:txBody>
      </p:sp>
      <p:pic>
        <p:nvPicPr>
          <p:cNvPr id="8" name="Picture 7" descr="A white trash can full of food&#10;&#10;Description automatically generated">
            <a:extLst>
              <a:ext uri="{FF2B5EF4-FFF2-40B4-BE49-F238E27FC236}">
                <a16:creationId xmlns:a16="http://schemas.microsoft.com/office/drawing/2014/main" id="{2EC3E4BE-6FC1-BEA2-0DF7-C88EDC31F1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0693" y="2155373"/>
            <a:ext cx="2747303" cy="39935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797DCD-F67F-9A62-C48B-7B0AFC0D24A0}"/>
              </a:ext>
            </a:extLst>
          </p:cNvPr>
          <p:cNvSpPr txBox="1"/>
          <p:nvPr/>
        </p:nvSpPr>
        <p:spPr>
          <a:xfrm>
            <a:off x="3180767" y="4581964"/>
            <a:ext cx="61125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So he might gain Christ, Paul counted as worthless all he had once believed was gain to 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312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og on a leash with its mouth open&#10;&#10;Description automatically generated">
            <a:extLst>
              <a:ext uri="{FF2B5EF4-FFF2-40B4-BE49-F238E27FC236}">
                <a16:creationId xmlns:a16="http://schemas.microsoft.com/office/drawing/2014/main" id="{55D9C554-4ADC-ACB6-D800-8BD123500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B801C5-C1DD-5613-404C-14E0E4C29542}"/>
              </a:ext>
            </a:extLst>
          </p:cNvPr>
          <p:cNvSpPr txBox="1"/>
          <p:nvPr/>
        </p:nvSpPr>
        <p:spPr>
          <a:xfrm>
            <a:off x="185640" y="153081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Beware of . . .</a:t>
            </a:r>
          </a:p>
        </p:txBody>
      </p:sp>
    </p:spTree>
    <p:extLst>
      <p:ext uri="{BB962C8B-B14F-4D97-AF65-F5344CB8AC3E}">
        <p14:creationId xmlns:p14="http://schemas.microsoft.com/office/powerpoint/2010/main" val="866680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Receive True Righteousness (Phil. 3:7–11)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Give up self-righteousness (3:7, 8)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778CA2-07C0-2767-FA62-C943114E39AD}"/>
              </a:ext>
            </a:extLst>
          </p:cNvPr>
          <p:cNvGrpSpPr/>
          <p:nvPr/>
        </p:nvGrpSpPr>
        <p:grpSpPr>
          <a:xfrm>
            <a:off x="3162106" y="5427540"/>
            <a:ext cx="8127935" cy="523220"/>
            <a:chOff x="3162106" y="4638528"/>
            <a:chExt cx="8127935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FB07AF1-80BB-A564-CD7A-1508BB37B3C8}"/>
                </a:ext>
              </a:extLst>
            </p:cNvPr>
            <p:cNvSpPr txBox="1"/>
            <p:nvPr/>
          </p:nvSpPr>
          <p:spPr>
            <a:xfrm>
              <a:off x="3162106" y="4638528"/>
              <a:ext cx="81279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In what sense were Paul’s good works a “loss”?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FFCE38A1-DC53-ED2D-877A-D3BB7D97F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328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Receive True Righteousness (Phil. 3:7–11)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Give up self-righteousness (3:7, 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EF5AC-082A-9BE5-4255-9BAFF317898C}"/>
              </a:ext>
            </a:extLst>
          </p:cNvPr>
          <p:cNvSpPr txBox="1"/>
          <p:nvPr/>
        </p:nvSpPr>
        <p:spPr>
          <a:xfrm>
            <a:off x="3162105" y="4581967"/>
            <a:ext cx="8855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had a settled conviction to disregard not only his works but also “all things” that would come between him and his developing relationship with Christ.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315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Receive True Righteousness (Phil. 3:7–11)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Give up self-righteousness (3:7, 8)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778CA2-07C0-2767-FA62-C943114E39AD}"/>
              </a:ext>
            </a:extLst>
          </p:cNvPr>
          <p:cNvGrpSpPr/>
          <p:nvPr/>
        </p:nvGrpSpPr>
        <p:grpSpPr>
          <a:xfrm>
            <a:off x="3162106" y="5427540"/>
            <a:ext cx="8715763" cy="523220"/>
            <a:chOff x="3162106" y="4638528"/>
            <a:chExt cx="8715763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FB07AF1-80BB-A564-CD7A-1508BB37B3C8}"/>
                </a:ext>
              </a:extLst>
            </p:cNvPr>
            <p:cNvSpPr txBox="1"/>
            <p:nvPr/>
          </p:nvSpPr>
          <p:spPr>
            <a:xfrm>
              <a:off x="3162106" y="4638528"/>
              <a:ext cx="87157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pursuits threaten your relationship with Christ?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FFCE38A1-DC53-ED2D-877A-D3BB7D97F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1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Receive True Righteousness (Phil. 3:7–11)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Give up self-righteousness (3:7, 8)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Gain Christ’s righteousness (3:9–11)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F5E631-B95A-5FBF-4E30-655FC86D866C}"/>
              </a:ext>
            </a:extLst>
          </p:cNvPr>
          <p:cNvSpPr txBox="1"/>
          <p:nvPr/>
        </p:nvSpPr>
        <p:spPr>
          <a:xfrm>
            <a:off x="3162105" y="4581966"/>
            <a:ext cx="8212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When Paul put his faith in Christ for salvation, God declared Paul righteous based on Christ’s work on Paul’s behalf.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94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Receive True Righteousness (Phil. 3:7–11)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Give up self-righteousness (3:7, 8)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Gain Christ’s righteousness (3:9–11)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F5E631-B95A-5FBF-4E30-655FC86D866C}"/>
              </a:ext>
            </a:extLst>
          </p:cNvPr>
          <p:cNvSpPr txBox="1"/>
          <p:nvPr/>
        </p:nvSpPr>
        <p:spPr>
          <a:xfrm>
            <a:off x="3162105" y="4581966"/>
            <a:ext cx="7045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The knowledge of Christ that Paul desired was not book knowledge but knowledge based on constant personal contact with the Lord.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 descr="A person in a blue shirt with his hands together in front of his face&#10;&#10;Description automatically generated">
            <a:extLst>
              <a:ext uri="{FF2B5EF4-FFF2-40B4-BE49-F238E27FC236}">
                <a16:creationId xmlns:a16="http://schemas.microsoft.com/office/drawing/2014/main" id="{8A17A0EE-6A54-59DB-D610-8729DB973C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8720" y="2892491"/>
            <a:ext cx="2123280" cy="396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3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Receive True Righteousness (Phil. 3:7–11)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Give up self-righteousness (3:7, 8)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Gain Christ’s righteousness (3:9–11)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12D8AA-0169-D549-F0EC-8758774DDB79}"/>
              </a:ext>
            </a:extLst>
          </p:cNvPr>
          <p:cNvGrpSpPr/>
          <p:nvPr/>
        </p:nvGrpSpPr>
        <p:grpSpPr>
          <a:xfrm>
            <a:off x="3162106" y="5010772"/>
            <a:ext cx="8519821" cy="954107"/>
            <a:chOff x="3162106" y="4638528"/>
            <a:chExt cx="8519821" cy="9541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0ED6E9-5B86-46B5-917B-44A943DB73F9}"/>
                </a:ext>
              </a:extLst>
            </p:cNvPr>
            <p:cNvSpPr txBox="1"/>
            <p:nvPr/>
          </p:nvSpPr>
          <p:spPr>
            <a:xfrm>
              <a:off x="3162106" y="4638528"/>
              <a:ext cx="85198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might you tap into the resurrection power in your daily life?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9" name="Picture 8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6308E104-1039-1775-D81C-A1EE71D2B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87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Receive True Righteousness (Phil. 3:7–11)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Give up self-righteousness (3:7, 8)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Gain Christ’s righteousness (3:9–11)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66E4B0-C820-2B70-AECE-96D5C6FB7C3B}"/>
              </a:ext>
            </a:extLst>
          </p:cNvPr>
          <p:cNvGrpSpPr/>
          <p:nvPr/>
        </p:nvGrpSpPr>
        <p:grpSpPr>
          <a:xfrm>
            <a:off x="3162106" y="4584198"/>
            <a:ext cx="8939698" cy="1384995"/>
            <a:chOff x="3162106" y="4638528"/>
            <a:chExt cx="8939698" cy="1384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008E73-68B7-75C7-108A-8C8FC022FE16}"/>
                </a:ext>
              </a:extLst>
            </p:cNvPr>
            <p:cNvSpPr txBox="1"/>
            <p:nvPr/>
          </p:nvSpPr>
          <p:spPr>
            <a:xfrm>
              <a:off x="3162106" y="4638528"/>
              <a:ext cx="893969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Have you considered whether you want to know the fellowship of Christ’s suffering? What might a typical believer want instead?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0FBDF04E-B6B4-79CE-237A-08B7168E8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78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Receive True Righteousness (Phil. 3:7–11)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Give up self-righteousness (3:7, 8)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Gain Christ’s righteousness (3:9–11)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12D8AA-0169-D549-F0EC-8758774DDB79}"/>
              </a:ext>
            </a:extLst>
          </p:cNvPr>
          <p:cNvGrpSpPr/>
          <p:nvPr/>
        </p:nvGrpSpPr>
        <p:grpSpPr>
          <a:xfrm>
            <a:off x="3162106" y="5010772"/>
            <a:ext cx="6802988" cy="954107"/>
            <a:chOff x="3162106" y="4638528"/>
            <a:chExt cx="6802988" cy="9541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0ED6E9-5B86-46B5-917B-44A943DB73F9}"/>
                </a:ext>
              </a:extLst>
            </p:cNvPr>
            <p:cNvSpPr txBox="1"/>
            <p:nvPr/>
          </p:nvSpPr>
          <p:spPr>
            <a:xfrm>
              <a:off x="3162106" y="4638528"/>
              <a:ext cx="68029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Finish this sentence: When I am resurrected or raptured, I will be . . 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9" name="Picture 8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6308E104-1039-1775-D81C-A1EE71D2B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3" name="Picture 2" descr="A tombstone with flowers growing out of it&#10;&#10;Description automatically generated">
            <a:extLst>
              <a:ext uri="{FF2B5EF4-FFF2-40B4-BE49-F238E27FC236}">
                <a16:creationId xmlns:a16="http://schemas.microsoft.com/office/drawing/2014/main" id="{FBE45D73-539F-33C9-38A7-0D94EA51AE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768" y="2649894"/>
            <a:ext cx="3110439" cy="35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2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Receive True Righteousness (Phil. 3:7–11)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Give up self-righteousness (3:7, 8)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Gain Christ’s righteousness (3:9–11)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12D8AA-0169-D549-F0EC-8758774DDB79}"/>
              </a:ext>
            </a:extLst>
          </p:cNvPr>
          <p:cNvGrpSpPr/>
          <p:nvPr/>
        </p:nvGrpSpPr>
        <p:grpSpPr>
          <a:xfrm>
            <a:off x="3162106" y="5010772"/>
            <a:ext cx="9029894" cy="954107"/>
            <a:chOff x="3162106" y="4638528"/>
            <a:chExt cx="9029894" cy="9541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0ED6E9-5B86-46B5-917B-44A943DB73F9}"/>
                </a:ext>
              </a:extLst>
            </p:cNvPr>
            <p:cNvSpPr txBox="1"/>
            <p:nvPr/>
          </p:nvSpPr>
          <p:spPr>
            <a:xfrm>
              <a:off x="3162106" y="4638528"/>
              <a:ext cx="90298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can you do to make what you will be at your resurrection your goal for this life?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9" name="Picture 8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6308E104-1039-1775-D81C-A1EE71D2B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61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mall dog lying on a bench&#10;&#10;Description automatically generated">
            <a:extLst>
              <a:ext uri="{FF2B5EF4-FFF2-40B4-BE49-F238E27FC236}">
                <a16:creationId xmlns:a16="http://schemas.microsoft.com/office/drawing/2014/main" id="{DC3988D7-4CCB-8454-E270-C647F0C7DA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0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7E58C4-833F-0C8D-8EFF-0FC1CDD07D38}"/>
              </a:ext>
            </a:extLst>
          </p:cNvPr>
          <p:cNvSpPr txBox="1"/>
          <p:nvPr/>
        </p:nvSpPr>
        <p:spPr>
          <a:xfrm>
            <a:off x="185640" y="153081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Beware of . . .</a:t>
            </a:r>
          </a:p>
        </p:txBody>
      </p:sp>
    </p:spTree>
    <p:extLst>
      <p:ext uri="{BB962C8B-B14F-4D97-AF65-F5344CB8AC3E}">
        <p14:creationId xmlns:p14="http://schemas.microsoft.com/office/powerpoint/2010/main" val="364826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Reject False Teaching (Phil. 3:1–3)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True teaching is Christ-centered (3:1)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 descr="A person pointing up with his finger&#10;&#10;Description automatically generated">
            <a:extLst>
              <a:ext uri="{FF2B5EF4-FFF2-40B4-BE49-F238E27FC236}">
                <a16:creationId xmlns:a16="http://schemas.microsoft.com/office/drawing/2014/main" id="{AC7E9E7F-2772-D499-3261-F4998177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6521" y="3265714"/>
            <a:ext cx="3679340" cy="359228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7E59699-E896-0025-ADF8-DD6FB9CC2EB6}"/>
              </a:ext>
            </a:extLst>
          </p:cNvPr>
          <p:cNvGrpSpPr/>
          <p:nvPr/>
        </p:nvGrpSpPr>
        <p:grpSpPr>
          <a:xfrm>
            <a:off x="3162105" y="4595565"/>
            <a:ext cx="5300760" cy="1384995"/>
            <a:chOff x="3162106" y="4638528"/>
            <a:chExt cx="5300760" cy="13849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A1EFB9-5EEC-7B0F-A5EC-90A349266397}"/>
                </a:ext>
              </a:extLst>
            </p:cNvPr>
            <p:cNvSpPr txBox="1"/>
            <p:nvPr/>
          </p:nvSpPr>
          <p:spPr>
            <a:xfrm>
              <a:off x="3162107" y="4638528"/>
              <a:ext cx="530075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happens to our focus on ourselves when we begin to think of reasons to rejoice in the Lord?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9" name="Picture 8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4A90145E-6174-14D5-0B8D-FC2F783EA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Reject False Teaching (Phil. 3:1–3)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True teaching is Christ-centered (3:1)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2420B-C974-DA7F-C13D-FF827CCE48EC}"/>
              </a:ext>
            </a:extLst>
          </p:cNvPr>
          <p:cNvSpPr txBox="1"/>
          <p:nvPr/>
        </p:nvSpPr>
        <p:spPr>
          <a:xfrm>
            <a:off x="3162105" y="5008064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refused to tinker with the gospel message’s focus on Christ, for to change the gospel is to destroy the gospel.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202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Reject False Teaching (Phil. 3:1–3)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True teaching is Christ-centered (3:1)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False teaching is man-centered (3:2, 3)</a:t>
            </a:r>
          </a:p>
        </p:txBody>
      </p:sp>
    </p:spTree>
    <p:extLst>
      <p:ext uri="{BB962C8B-B14F-4D97-AF65-F5344CB8AC3E}">
        <p14:creationId xmlns:p14="http://schemas.microsoft.com/office/powerpoint/2010/main" val="329477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yenas in a field&#10;&#10;Description automatically generated">
            <a:extLst>
              <a:ext uri="{FF2B5EF4-FFF2-40B4-BE49-F238E27FC236}">
                <a16:creationId xmlns:a16="http://schemas.microsoft.com/office/drawing/2014/main" id="{A99DA89F-B6A2-5119-384E-2B8D087B15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Reject False Teaching (Phil. 3:1–3)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True teaching is Christ-centered (3:1)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False teaching is man-centered (3:2, 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48DA8-2071-191F-749C-D7E61DD49E24}"/>
              </a:ext>
            </a:extLst>
          </p:cNvPr>
          <p:cNvSpPr txBox="1"/>
          <p:nvPr/>
        </p:nvSpPr>
        <p:spPr>
          <a:xfrm>
            <a:off x="3162105" y="5008064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The Judaizers wanted believers to think they needed to adopt Jewish standards and laws in order to be saved.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5499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Reject False Teaching (Phil. 3:1–3)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True teaching is Christ-centered (3:1)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False teaching is man-centered (3:2, 3)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08F5BC-77F5-FDCC-AAE0-B32852DFB855}"/>
              </a:ext>
            </a:extLst>
          </p:cNvPr>
          <p:cNvGrpSpPr/>
          <p:nvPr/>
        </p:nvGrpSpPr>
        <p:grpSpPr>
          <a:xfrm>
            <a:off x="3162106" y="5009809"/>
            <a:ext cx="8744144" cy="954107"/>
            <a:chOff x="3162106" y="4638528"/>
            <a:chExt cx="8744144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81E9A9-D13A-39E6-7DF2-270C1AD7A6D7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With what groups that preach false gospels should our church not join in ministry endeavors?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2DA81CD1-75FF-0D5C-7318-8F600E6F4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95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1177</Words>
  <Application>Microsoft Office PowerPoint</Application>
  <PresentationFormat>Widescreen</PresentationFormat>
  <Paragraphs>89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132</cp:revision>
  <dcterms:created xsi:type="dcterms:W3CDTF">2020-12-02T03:38:14Z</dcterms:created>
  <dcterms:modified xsi:type="dcterms:W3CDTF">2023-07-21T21:55:32Z</dcterms:modified>
</cp:coreProperties>
</file>