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5" r:id="rId4"/>
    <p:sldId id="266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The Same Gospel for All People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D0F5C18-5C31-40A4-9F35-C714E261D4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0063C324-BB52-4FD8-AE3C-F27F42A62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7" y="817099"/>
            <a:ext cx="2548349" cy="755970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29CF0AB9-5A7A-443D-847B-8F852DC44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02" y="985986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1080118"/>
            <a:ext cx="721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Review of Paul’s Ministry (Gal. 2:1–5)</a:t>
            </a:r>
          </a:p>
          <a:p>
            <a:pPr>
              <a:tabLst>
                <a:tab pos="288925" algn="l"/>
              </a:tabLst>
            </a:pPr>
            <a:r>
              <a:rPr lang="en-US" sz="2800" b="1" dirty="0"/>
              <a:t>	A. Paul’s purpose (2:1, 2)</a:t>
            </a:r>
          </a:p>
          <a:p>
            <a:pPr>
              <a:tabLst>
                <a:tab pos="288925" algn="l"/>
              </a:tabLst>
            </a:pPr>
            <a:r>
              <a:rPr lang="en-US" sz="2800" b="1" dirty="0"/>
              <a:t>	B. Paul’s pressure (2:3–5)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15" name="Picture 1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814F687-6DC4-448F-88F3-0817166C6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t="6316" r="7251" b="6550"/>
          <a:stretch/>
        </p:blipFill>
        <p:spPr>
          <a:xfrm>
            <a:off x="4222277" y="0"/>
            <a:ext cx="705131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807814" y="2943055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8B968-3D52-4B2E-8CC6-D2F522FB312D}"/>
              </a:ext>
            </a:extLst>
          </p:cNvPr>
          <p:cNvSpPr txBox="1"/>
          <p:nvPr/>
        </p:nvSpPr>
        <p:spPr>
          <a:xfrm>
            <a:off x="4807814" y="3718370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90A0B-8C0F-4E1B-AE40-5E619D427E68}"/>
              </a:ext>
            </a:extLst>
          </p:cNvPr>
          <p:cNvSpPr txBox="1"/>
          <p:nvPr/>
        </p:nvSpPr>
        <p:spPr>
          <a:xfrm>
            <a:off x="4807814" y="4497023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F7023-55D9-47C5-BE50-E97EF722F9FF}"/>
              </a:ext>
            </a:extLst>
          </p:cNvPr>
          <p:cNvSpPr txBox="1"/>
          <p:nvPr/>
        </p:nvSpPr>
        <p:spPr>
          <a:xfrm>
            <a:off x="4807814" y="5270510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39DC3-FF3A-48B2-B690-EE0D15CEBB88}"/>
              </a:ext>
            </a:extLst>
          </p:cNvPr>
          <p:cNvSpPr txBox="1"/>
          <p:nvPr/>
        </p:nvSpPr>
        <p:spPr>
          <a:xfrm>
            <a:off x="4807814" y="6049163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BD7810-3A50-4AB0-A13D-89B95CE48CB7}"/>
              </a:ext>
            </a:extLst>
          </p:cNvPr>
          <p:cNvSpPr txBox="1"/>
          <p:nvPr/>
        </p:nvSpPr>
        <p:spPr>
          <a:xfrm>
            <a:off x="4443663" y="1272779"/>
            <a:ext cx="403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323B"/>
                </a:solidFill>
              </a:rPr>
              <a:t>Type ethnicities here</a:t>
            </a:r>
          </a:p>
        </p:txBody>
      </p:sp>
    </p:spTree>
    <p:extLst>
      <p:ext uri="{BB962C8B-B14F-4D97-AF65-F5344CB8AC3E}">
        <p14:creationId xmlns:p14="http://schemas.microsoft.com/office/powerpoint/2010/main" val="12142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DA85FB-F71F-4E7F-AF85-2EF8E7BAAB98}"/>
              </a:ext>
            </a:extLst>
          </p:cNvPr>
          <p:cNvSpPr txBox="1"/>
          <p:nvPr/>
        </p:nvSpPr>
        <p:spPr>
          <a:xfrm>
            <a:off x="4571855" y="1080118"/>
            <a:ext cx="721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Reaffirmation of Paul’s Ministry (Gal. 2:6–10)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A. Evaluators (2:6)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B. Evidence (2:7, 8)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C. Evaluation (2:9, 10)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15" name="Picture 1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814F687-6DC4-448F-88F3-0817166C6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t="6316" r="7251" b="6550"/>
          <a:stretch/>
        </p:blipFill>
        <p:spPr>
          <a:xfrm>
            <a:off x="4222277" y="0"/>
            <a:ext cx="705131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807814" y="2943055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8B968-3D52-4B2E-8CC6-D2F522FB312D}"/>
              </a:ext>
            </a:extLst>
          </p:cNvPr>
          <p:cNvSpPr txBox="1"/>
          <p:nvPr/>
        </p:nvSpPr>
        <p:spPr>
          <a:xfrm>
            <a:off x="4807814" y="3718370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90A0B-8C0F-4E1B-AE40-5E619D427E68}"/>
              </a:ext>
            </a:extLst>
          </p:cNvPr>
          <p:cNvSpPr txBox="1"/>
          <p:nvPr/>
        </p:nvSpPr>
        <p:spPr>
          <a:xfrm>
            <a:off x="4807814" y="4497023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F7023-55D9-47C5-BE50-E97EF722F9FF}"/>
              </a:ext>
            </a:extLst>
          </p:cNvPr>
          <p:cNvSpPr txBox="1"/>
          <p:nvPr/>
        </p:nvSpPr>
        <p:spPr>
          <a:xfrm>
            <a:off x="4807814" y="5270510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39DC3-FF3A-48B2-B690-EE0D15CEBB88}"/>
              </a:ext>
            </a:extLst>
          </p:cNvPr>
          <p:cNvSpPr txBox="1"/>
          <p:nvPr/>
        </p:nvSpPr>
        <p:spPr>
          <a:xfrm>
            <a:off x="4807814" y="6049163"/>
            <a:ext cx="36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strategy here.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BD7810-3A50-4AB0-A13D-89B95CE48CB7}"/>
              </a:ext>
            </a:extLst>
          </p:cNvPr>
          <p:cNvSpPr txBox="1"/>
          <p:nvPr/>
        </p:nvSpPr>
        <p:spPr>
          <a:xfrm>
            <a:off x="4443663" y="1272779"/>
            <a:ext cx="403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323B"/>
                </a:solidFill>
              </a:rPr>
              <a:t>Type ethnicities here</a:t>
            </a:r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Proactively take the gospel across cultures.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92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37</cp:revision>
  <dcterms:created xsi:type="dcterms:W3CDTF">2019-09-12T14:26:26Z</dcterms:created>
  <dcterms:modified xsi:type="dcterms:W3CDTF">2019-09-26T01:03:04Z</dcterms:modified>
</cp:coreProperties>
</file>