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4" r:id="rId4"/>
    <p:sldId id="266" r:id="rId5"/>
    <p:sldId id="261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92C"/>
    <a:srgbClr val="E7E9EC"/>
    <a:srgbClr val="D8D8DA"/>
    <a:srgbClr val="E9E9EB"/>
    <a:srgbClr val="E93A29"/>
    <a:srgbClr val="9C9CA2"/>
    <a:srgbClr val="97979F"/>
    <a:srgbClr val="E5E5E7"/>
    <a:srgbClr val="988981"/>
    <a:srgbClr val="B0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B1436-2173-4249-9A15-70DF23C23F33}"/>
              </a:ext>
            </a:extLst>
          </p:cNvPr>
          <p:cNvSpPr txBox="1"/>
          <p:nvPr userDrawn="1"/>
        </p:nvSpPr>
        <p:spPr>
          <a:xfrm>
            <a:off x="1210789" y="3739536"/>
            <a:ext cx="1936082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>
                <a:solidFill>
                  <a:schemeClr val="bg1"/>
                </a:solidFill>
                <a:latin typeface="Shortcut" panose="02000606050000020004" pitchFamily="50" charset="0"/>
              </a:rPr>
              <a:t>Lesson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DD81864-9409-4D69-AF2A-89910ABDB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13" y="804399"/>
            <a:ext cx="2548349" cy="75597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E732EC2-EBA0-4CE8-8246-934FF8B7E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74" y="993279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1080118"/>
            <a:ext cx="718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Paul Established His Authority (Gal. 1:1–5)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F5DE0-46AB-4281-BC89-B817088775F4}"/>
              </a:ext>
            </a:extLst>
          </p:cNvPr>
          <p:cNvSpPr txBox="1"/>
          <p:nvPr/>
        </p:nvSpPr>
        <p:spPr>
          <a:xfrm>
            <a:off x="4362450" y="224588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NO SUBSTITUTE FOR THE GOSPEL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A09FB6-8C0C-4BCE-BE71-DB185313E7BB}"/>
              </a:ext>
            </a:extLst>
          </p:cNvPr>
          <p:cNvGrpSpPr/>
          <p:nvPr/>
        </p:nvGrpSpPr>
        <p:grpSpPr>
          <a:xfrm>
            <a:off x="-145244" y="-12580"/>
            <a:ext cx="12337244" cy="6870580"/>
            <a:chOff x="-145244" y="-12580"/>
            <a:chExt cx="12337244" cy="6870580"/>
          </a:xfrm>
        </p:grpSpPr>
        <p:pic>
          <p:nvPicPr>
            <p:cNvPr id="3" name="Picture 2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978EE0D5-1A86-41C5-B2BE-F5EF242D7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2" t="5973" r="4709" b="6250"/>
            <a:stretch/>
          </p:blipFill>
          <p:spPr>
            <a:xfrm>
              <a:off x="3022681" y="0"/>
              <a:ext cx="9169319" cy="6858000"/>
            </a:xfrm>
            <a:prstGeom prst="rect">
              <a:avLst/>
            </a:prstGeom>
          </p:spPr>
        </p:pic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DE6A998E-4BF0-449C-9D6C-74CEBE347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0" r="6849" b="11226"/>
            <a:stretch/>
          </p:blipFill>
          <p:spPr>
            <a:xfrm>
              <a:off x="0" y="-12580"/>
              <a:ext cx="3022680" cy="687058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1224DBC7-552F-40AD-8332-3AA53ED45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244" y="1043591"/>
              <a:ext cx="3167925" cy="2070432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0B3523-D06F-4894-8B26-6F6114FB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5" y="3368795"/>
              <a:ext cx="2993395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91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1080118"/>
            <a:ext cx="7186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Paul Established His Authority (Gal. 1:1–5)</a:t>
            </a:r>
          </a:p>
          <a:p>
            <a:pPr>
              <a:tabLst>
                <a:tab pos="285750" algn="l"/>
              </a:tabLst>
            </a:pPr>
            <a:r>
              <a:rPr lang="en-US" sz="2800" b="1" dirty="0"/>
              <a:t>	A. His personal credentials (1:1, 2)</a:t>
            </a:r>
          </a:p>
          <a:p>
            <a:pPr>
              <a:tabLst>
                <a:tab pos="285750" algn="l"/>
              </a:tabLst>
            </a:pPr>
            <a:r>
              <a:rPr lang="en-US" sz="2800" b="1" dirty="0"/>
              <a:t>	B. His powerful message (1:3–5)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F5DE0-46AB-4281-BC89-B817088775F4}"/>
              </a:ext>
            </a:extLst>
          </p:cNvPr>
          <p:cNvSpPr txBox="1"/>
          <p:nvPr/>
        </p:nvSpPr>
        <p:spPr>
          <a:xfrm>
            <a:off x="4362450" y="224588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NO SUBSTITUTE FOR THE GOSPEL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5FF5DE0-46AB-4281-BC89-B817088775F4}"/>
              </a:ext>
            </a:extLst>
          </p:cNvPr>
          <p:cNvSpPr txBox="1"/>
          <p:nvPr/>
        </p:nvSpPr>
        <p:spPr>
          <a:xfrm>
            <a:off x="4362450" y="224588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NO SUBSTITUTE FOR THE GOSPEL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3A50C-FA20-4200-ADF6-641A352A0A81}"/>
              </a:ext>
            </a:extLst>
          </p:cNvPr>
          <p:cNvSpPr txBox="1"/>
          <p:nvPr/>
        </p:nvSpPr>
        <p:spPr>
          <a:xfrm>
            <a:off x="4576181" y="1080118"/>
            <a:ext cx="7186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 Exercised His Authority (Gal. 1:6–10)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A. Called the new gospel perverted (1:6, 7)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B. Commanded new gospels be prohibited</a:t>
            </a:r>
          </a:p>
          <a:p>
            <a:pPr>
              <a:tabLst>
                <a:tab pos="742950" algn="l"/>
              </a:tabLst>
            </a:pPr>
            <a:r>
              <a:rPr lang="en-US" sz="2800" b="1" dirty="0"/>
              <a:t>	(1:8, 9)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C. Communicated the gospel preacher’s </a:t>
            </a:r>
          </a:p>
          <a:p>
            <a:pPr>
              <a:tabLst>
                <a:tab pos="742950" algn="l"/>
              </a:tabLst>
            </a:pPr>
            <a:r>
              <a:rPr lang="en-US" sz="2800" b="1" dirty="0"/>
              <a:t>	purpose (1:10)</a:t>
            </a:r>
          </a:p>
        </p:txBody>
      </p:sp>
    </p:spTree>
    <p:extLst>
      <p:ext uri="{BB962C8B-B14F-4D97-AF65-F5344CB8AC3E}">
        <p14:creationId xmlns:p14="http://schemas.microsoft.com/office/powerpoint/2010/main" val="30159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D19A904-8D77-46C1-9956-DD8D6238B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0" t="6805" r="7607" b="9570"/>
            <a:stretch/>
          </p:blipFill>
          <p:spPr>
            <a:xfrm>
              <a:off x="4346017" y="175398"/>
              <a:ext cx="6927571" cy="6507204"/>
            </a:xfrm>
            <a:prstGeom prst="rect">
              <a:avLst/>
            </a:prstGeom>
          </p:spPr>
        </p:pic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1175F00-C2F9-46B4-B7F6-251B9E6568F3}"/>
              </a:ext>
            </a:extLst>
          </p:cNvPr>
          <p:cNvSpPr/>
          <p:nvPr/>
        </p:nvSpPr>
        <p:spPr>
          <a:xfrm>
            <a:off x="4483768" y="2005263"/>
            <a:ext cx="7049500" cy="6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0897F-894B-44E9-A6BF-DD84DDB2B62F}"/>
              </a:ext>
            </a:extLst>
          </p:cNvPr>
          <p:cNvSpPr/>
          <p:nvPr/>
        </p:nvSpPr>
        <p:spPr>
          <a:xfrm>
            <a:off x="4532398" y="2610852"/>
            <a:ext cx="7049500" cy="112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3DBF0-C90D-4A64-A28E-203AF6BB425C}"/>
              </a:ext>
            </a:extLst>
          </p:cNvPr>
          <p:cNvSpPr/>
          <p:nvPr/>
        </p:nvSpPr>
        <p:spPr>
          <a:xfrm>
            <a:off x="4532398" y="3818082"/>
            <a:ext cx="7049500" cy="52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30E36-2195-4A57-A1DA-BFDE2934D58E}"/>
              </a:ext>
            </a:extLst>
          </p:cNvPr>
          <p:cNvSpPr/>
          <p:nvPr/>
        </p:nvSpPr>
        <p:spPr>
          <a:xfrm>
            <a:off x="4569605" y="4420663"/>
            <a:ext cx="7049500" cy="616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A8FCC-DCC3-40F3-B6B2-054B803A0617}"/>
              </a:ext>
            </a:extLst>
          </p:cNvPr>
          <p:cNvSpPr/>
          <p:nvPr/>
        </p:nvSpPr>
        <p:spPr>
          <a:xfrm>
            <a:off x="4569605" y="5037221"/>
            <a:ext cx="7049500" cy="616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A3DFF-8C9E-4E32-AB7F-18C8CCF67B1C}"/>
              </a:ext>
            </a:extLst>
          </p:cNvPr>
          <p:cNvSpPr/>
          <p:nvPr/>
        </p:nvSpPr>
        <p:spPr>
          <a:xfrm>
            <a:off x="4604697" y="5653778"/>
            <a:ext cx="7049500" cy="102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Appreciate, defend, and share the gospel.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Shortcut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30</cp:revision>
  <dcterms:created xsi:type="dcterms:W3CDTF">2019-09-12T14:26:26Z</dcterms:created>
  <dcterms:modified xsi:type="dcterms:W3CDTF">2019-09-26T01:03:32Z</dcterms:modified>
</cp:coreProperties>
</file>