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7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E6"/>
    <a:srgbClr val="C0323B"/>
    <a:srgbClr val="F4F5F6"/>
    <a:srgbClr val="BF292C"/>
    <a:srgbClr val="E7E9EC"/>
    <a:srgbClr val="D8D8DA"/>
    <a:srgbClr val="E9E9EB"/>
    <a:srgbClr val="E93A29"/>
    <a:srgbClr val="9C9CA2"/>
    <a:srgbClr val="979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The Life that Makes a Difference</a:t>
            </a:r>
          </a:p>
        </p:txBody>
      </p:sp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54CA4EDE-879A-488D-9754-7E3DA8BFBD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711199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-6108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42F6A158-6A17-49CB-9AAD-576306544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1" y="817099"/>
            <a:ext cx="2548349" cy="755970"/>
          </a:xfrm>
          <a:prstGeom prst="rect">
            <a:avLst/>
          </a:prstGeom>
        </p:spPr>
      </p:pic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055B3B87-526B-4E07-B3CA-BA814B44F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93" y="977106"/>
            <a:ext cx="6742760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Expect a Satisfying Reward for Ministry 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(Gal. 6:6–10)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A. Support your teacher (6:6)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B. Sow to the Spirit (6:7, 8)</a:t>
            </a:r>
          </a:p>
          <a:p>
            <a:pPr>
              <a:tabLst>
                <a:tab pos="280988" algn="l"/>
              </a:tabLst>
            </a:pPr>
            <a:r>
              <a:rPr lang="en-US" sz="2800" b="1" dirty="0"/>
              <a:t>	C. Sustain your focus (6:9, 10)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7C687F3-AA85-4925-84F7-1A0E32A6AE07}"/>
              </a:ext>
            </a:extLst>
          </p:cNvPr>
          <p:cNvSpPr txBox="1"/>
          <p:nvPr/>
        </p:nvSpPr>
        <p:spPr>
          <a:xfrm>
            <a:off x="4573117" y="948770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Establish a Sincere Motive for Ministry 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(Gal. 6:11–18)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The Judaizers’ selfishness (6:11–13)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Paul’s selflessness (6:14–18)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3BE096-BF3B-4AAE-93D4-219E779DE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t="6434" r="7071" b="6315"/>
          <a:stretch/>
        </p:blipFill>
        <p:spPr>
          <a:xfrm>
            <a:off x="4306414" y="0"/>
            <a:ext cx="706943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A62619-7AA5-46A9-A794-7C14DA3AF772}"/>
              </a:ext>
            </a:extLst>
          </p:cNvPr>
          <p:cNvSpPr txBox="1"/>
          <p:nvPr/>
        </p:nvSpPr>
        <p:spPr>
          <a:xfrm>
            <a:off x="4640797" y="2107625"/>
            <a:ext cx="3901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The believer doesn’t clamor for attention.</a:t>
            </a:r>
          </a:p>
          <a:p>
            <a:endParaRPr lang="en-US" sz="2400" b="1" spc="-50" dirty="0"/>
          </a:p>
          <a:p>
            <a:r>
              <a:rPr lang="en-US" sz="2400" b="1" spc="-50" dirty="0"/>
              <a:t>Praises the Lord a lot.</a:t>
            </a:r>
          </a:p>
          <a:p>
            <a:endParaRPr lang="en-US" sz="2400" b="1" spc="-50" dirty="0"/>
          </a:p>
          <a:p>
            <a:r>
              <a:rPr lang="en-US" sz="2400" b="1" spc="-50" dirty="0"/>
              <a:t>Prays for strength and wisdom.</a:t>
            </a:r>
          </a:p>
          <a:p>
            <a:endParaRPr lang="en-US" sz="2400" b="1" spc="-50" dirty="0"/>
          </a:p>
          <a:p>
            <a:r>
              <a:rPr lang="en-US" sz="2400" b="1" spc="-50" dirty="0"/>
              <a:t>Volunteers for menial tasks.</a:t>
            </a:r>
          </a:p>
          <a:p>
            <a:endParaRPr lang="en-US" sz="2400" b="1" spc="-50" dirty="0"/>
          </a:p>
          <a:p>
            <a:r>
              <a:rPr lang="en-US" sz="2400" b="1" spc="-50" dirty="0"/>
              <a:t>Rejoices to serve God.</a:t>
            </a:r>
          </a:p>
        </p:txBody>
      </p:sp>
    </p:spTree>
    <p:extLst>
      <p:ext uri="{BB962C8B-B14F-4D97-AF65-F5344CB8AC3E}">
        <p14:creationId xmlns:p14="http://schemas.microsoft.com/office/powerpoint/2010/main" val="1769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/>
              <a:t>and the gospel.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70747-5DD5-4B38-B8CE-3D37345DBAA7}"/>
              </a:ext>
            </a:extLst>
          </p:cNvPr>
          <p:cNvSpPr txBox="1"/>
          <p:nvPr/>
        </p:nvSpPr>
        <p:spPr>
          <a:xfrm>
            <a:off x="838370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out the freedom of liberty in Christ.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BE0C5-8D81-496E-88BC-9F3BC08B0C11}"/>
              </a:ext>
            </a:extLst>
          </p:cNvPr>
          <p:cNvSpPr txBox="1"/>
          <p:nvPr/>
        </p:nvSpPr>
        <p:spPr>
          <a:xfrm>
            <a:off x="8383708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Lovingly serve others and God.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C5F63-55AF-43C8-9897-B4451F38B78C}"/>
              </a:ext>
            </a:extLst>
          </p:cNvPr>
          <p:cNvSpPr txBox="1"/>
          <p:nvPr/>
        </p:nvSpPr>
        <p:spPr>
          <a:xfrm>
            <a:off x="8383708" y="3405424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Rely on the Holy Spirit for victory over the flesh.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4F4948-83D6-4CFC-B367-8A02FBD8D2A9}"/>
              </a:ext>
            </a:extLst>
          </p:cNvPr>
          <p:cNvSpPr txBox="1"/>
          <p:nvPr/>
        </p:nvSpPr>
        <p:spPr>
          <a:xfrm>
            <a:off x="8383708" y="4232850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Prepare to help bear others’ burdens.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D7A0E-A001-4298-BEB3-EA372E8F8EBB}"/>
              </a:ext>
            </a:extLst>
          </p:cNvPr>
          <p:cNvSpPr txBox="1"/>
          <p:nvPr/>
        </p:nvSpPr>
        <p:spPr>
          <a:xfrm>
            <a:off x="8383708" y="5060001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Make God’s glory the motivation for living.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151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59</cp:revision>
  <dcterms:created xsi:type="dcterms:W3CDTF">2019-09-12T14:26:26Z</dcterms:created>
  <dcterms:modified xsi:type="dcterms:W3CDTF">2019-09-26T01:24:26Z</dcterms:modified>
</cp:coreProperties>
</file>