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9" r:id="rId5"/>
    <p:sldId id="27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E6"/>
    <a:srgbClr val="C0323B"/>
    <a:srgbClr val="F4F5F6"/>
    <a:srgbClr val="BF292C"/>
    <a:srgbClr val="E7E9EC"/>
    <a:srgbClr val="D8D8DA"/>
    <a:srgbClr val="E9E9EB"/>
    <a:srgbClr val="E93A29"/>
    <a:srgbClr val="9C9CA2"/>
    <a:srgbClr val="979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Love Makes Burdens Light</a:t>
            </a:r>
          </a:p>
        </p:txBody>
      </p:sp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A49C82A1-B69A-485B-A94D-69B5C473AC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711199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-6223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 close up of a sign&#10;&#10;Description automatically generated">
            <a:extLst>
              <a:ext uri="{FF2B5EF4-FFF2-40B4-BE49-F238E27FC236}">
                <a16:creationId xmlns:a16="http://schemas.microsoft.com/office/drawing/2014/main" id="{D4A73F45-120F-4F15-81EB-5BCE5116C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42" y="817099"/>
            <a:ext cx="2548349" cy="755970"/>
          </a:xfrm>
          <a:prstGeom prst="rect">
            <a:avLst/>
          </a:prstGeom>
        </p:spPr>
      </p:pic>
      <p:pic>
        <p:nvPicPr>
          <p:cNvPr id="79" name="Picture 78" descr="A close up of a sign&#10;&#10;Description automatically generated">
            <a:extLst>
              <a:ext uri="{FF2B5EF4-FFF2-40B4-BE49-F238E27FC236}">
                <a16:creationId xmlns:a16="http://schemas.microsoft.com/office/drawing/2014/main" id="{85B6FFF7-5FE7-47C7-9BB5-8D9F5D53E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5" y="977106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Love Enough to Restore (Gal. 6:1)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26992A9-C7E0-4E00-AAF3-2072A81AFE1D}"/>
              </a:ext>
            </a:extLst>
          </p:cNvPr>
          <p:cNvSpPr txBox="1"/>
          <p:nvPr/>
        </p:nvSpPr>
        <p:spPr>
          <a:xfrm>
            <a:off x="4573117" y="948770"/>
            <a:ext cx="732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Love Enough to Support (Gal. 6:2)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E30829-94F2-4191-B9E6-833E52A2727B}"/>
              </a:ext>
            </a:extLst>
          </p:cNvPr>
          <p:cNvSpPr txBox="1"/>
          <p:nvPr/>
        </p:nvSpPr>
        <p:spPr>
          <a:xfrm>
            <a:off x="4476865" y="948769"/>
            <a:ext cx="7322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Love Enough to Work (Gal. 6:3–5)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A. Conduct a humble examination (6:3, 4)</a:t>
            </a:r>
          </a:p>
          <a:p>
            <a:pPr>
              <a:tabLst>
                <a:tab pos="481013" algn="l"/>
              </a:tabLst>
            </a:pPr>
            <a:r>
              <a:rPr lang="en-US" sz="2800" b="1" dirty="0"/>
              <a:t>	B. Shoulder a person responsibility (6:5)</a:t>
            </a:r>
          </a:p>
        </p:txBody>
      </p:sp>
    </p:spTree>
    <p:extLst>
      <p:ext uri="{BB962C8B-B14F-4D97-AF65-F5344CB8AC3E}">
        <p14:creationId xmlns:p14="http://schemas.microsoft.com/office/powerpoint/2010/main" val="42498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E93C66-4C96-44F0-B892-1DE99459E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t="6549" r="32779" b="6433"/>
          <a:stretch/>
        </p:blipFill>
        <p:spPr>
          <a:xfrm>
            <a:off x="4267201" y="-1"/>
            <a:ext cx="4457310" cy="6857999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4A9DC1-CF61-4C1C-8E7A-C57FE0EF3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6" t="48175" r="7161" b="8367"/>
          <a:stretch/>
        </p:blipFill>
        <p:spPr>
          <a:xfrm>
            <a:off x="8614611" y="2803776"/>
            <a:ext cx="3171438" cy="39499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A62619-7AA5-46A9-A794-7C14DA3AF772}"/>
              </a:ext>
            </a:extLst>
          </p:cNvPr>
          <p:cNvSpPr txBox="1"/>
          <p:nvPr/>
        </p:nvSpPr>
        <p:spPr>
          <a:xfrm>
            <a:off x="4779239" y="2023311"/>
            <a:ext cx="387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Witnessing</a:t>
            </a:r>
          </a:p>
          <a:p>
            <a:r>
              <a:rPr lang="en-US" sz="2400" b="1" spc="-50" dirty="0"/>
              <a:t>Edifying other believers</a:t>
            </a:r>
          </a:p>
          <a:p>
            <a:r>
              <a:rPr lang="en-US" sz="2400" b="1" spc="-50" dirty="0"/>
              <a:t>Serving others</a:t>
            </a:r>
          </a:p>
          <a:p>
            <a:r>
              <a:rPr lang="en-US" sz="2400" b="1" spc="-50" dirty="0"/>
              <a:t>Fellowshipping with believers</a:t>
            </a:r>
          </a:p>
          <a:p>
            <a:r>
              <a:rPr lang="en-US" sz="2400" b="1" spc="-50" dirty="0"/>
              <a:t>Worshiping God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01767-0BE3-4F9B-B057-D0718C30E41F}"/>
              </a:ext>
            </a:extLst>
          </p:cNvPr>
          <p:cNvSpPr txBox="1"/>
          <p:nvPr/>
        </p:nvSpPr>
        <p:spPr>
          <a:xfrm>
            <a:off x="4779239" y="4358105"/>
            <a:ext cx="3731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/>
              <a:t>Guilt</a:t>
            </a:r>
          </a:p>
          <a:p>
            <a:r>
              <a:rPr lang="en-US" sz="2400" b="1" spc="-50" dirty="0"/>
              <a:t>Fear</a:t>
            </a:r>
          </a:p>
          <a:p>
            <a:r>
              <a:rPr lang="en-US" sz="2400" b="1" spc="-50" dirty="0"/>
              <a:t>Pain</a:t>
            </a:r>
          </a:p>
          <a:p>
            <a:r>
              <a:rPr lang="en-US" sz="2400" b="1" spc="-50" dirty="0"/>
              <a:t>Loneliness</a:t>
            </a:r>
          </a:p>
          <a:p>
            <a:r>
              <a:rPr lang="en-US" sz="2400" b="1" spc="-50" dirty="0"/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1769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/>
              <a:t>and the gospel.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70747-5DD5-4B38-B8CE-3D37345DBAA7}"/>
              </a:ext>
            </a:extLst>
          </p:cNvPr>
          <p:cNvSpPr txBox="1"/>
          <p:nvPr/>
        </p:nvSpPr>
        <p:spPr>
          <a:xfrm>
            <a:off x="838370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out the freedom of liberty in Christ.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BE0C5-8D81-496E-88BC-9F3BC08B0C11}"/>
              </a:ext>
            </a:extLst>
          </p:cNvPr>
          <p:cNvSpPr txBox="1"/>
          <p:nvPr/>
        </p:nvSpPr>
        <p:spPr>
          <a:xfrm>
            <a:off x="8383708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Lovingly serve others and God.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C5F63-55AF-43C8-9897-B4451F38B78C}"/>
              </a:ext>
            </a:extLst>
          </p:cNvPr>
          <p:cNvSpPr txBox="1"/>
          <p:nvPr/>
        </p:nvSpPr>
        <p:spPr>
          <a:xfrm>
            <a:off x="8383708" y="3405424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Rely on the Holy Spirit for victory over the flesh.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4F4948-83D6-4CFC-B367-8A02FBD8D2A9}"/>
              </a:ext>
            </a:extLst>
          </p:cNvPr>
          <p:cNvSpPr txBox="1"/>
          <p:nvPr/>
        </p:nvSpPr>
        <p:spPr>
          <a:xfrm>
            <a:off x="8383708" y="4232850"/>
            <a:ext cx="346338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Prepare to help bear others’ burdens.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147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57</cp:revision>
  <dcterms:created xsi:type="dcterms:W3CDTF">2019-09-12T14:26:26Z</dcterms:created>
  <dcterms:modified xsi:type="dcterms:W3CDTF">2019-09-26T01:22:24Z</dcterms:modified>
</cp:coreProperties>
</file>